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7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078" r:id="rId1"/>
  </p:sldMasterIdLst>
  <p:notesMasterIdLst>
    <p:notesMasterId r:id="rId22"/>
  </p:notesMasterIdLst>
  <p:handoutMasterIdLst>
    <p:handoutMasterId r:id="rId23"/>
  </p:handoutMasterIdLst>
  <p:sldIdLst>
    <p:sldId id="273" r:id="rId2"/>
    <p:sldId id="310" r:id="rId3"/>
    <p:sldId id="391" r:id="rId4"/>
    <p:sldId id="257" r:id="rId5"/>
    <p:sldId id="392" r:id="rId6"/>
    <p:sldId id="311" r:id="rId7"/>
    <p:sldId id="312" r:id="rId8"/>
    <p:sldId id="313" r:id="rId9"/>
    <p:sldId id="314" r:id="rId10"/>
    <p:sldId id="315" r:id="rId11"/>
    <p:sldId id="316" r:id="rId12"/>
    <p:sldId id="272" r:id="rId13"/>
    <p:sldId id="317" r:id="rId14"/>
    <p:sldId id="319" r:id="rId15"/>
    <p:sldId id="277" r:id="rId16"/>
    <p:sldId id="320" r:id="rId17"/>
    <p:sldId id="325" r:id="rId18"/>
    <p:sldId id="326" r:id="rId19"/>
    <p:sldId id="394" r:id="rId20"/>
    <p:sldId id="328" r:id="rId2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3293C"/>
    <a:srgbClr val="A29061"/>
    <a:srgbClr val="F7F7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7509" autoAdjust="0"/>
    <p:restoredTop sz="71560"/>
  </p:normalViewPr>
  <p:slideViewPr>
    <p:cSldViewPr snapToGrid="0" snapToObjects="1">
      <p:cViewPr varScale="1">
        <p:scale>
          <a:sx n="83" d="100"/>
          <a:sy n="83" d="100"/>
        </p:scale>
        <p:origin x="1107" y="39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68" d="100"/>
          <a:sy n="68" d="100"/>
        </p:scale>
        <p:origin x="-3536" y="-104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image" Target="../media/image7.png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image" Target="../media/image14.jpg"/><Relationship Id="rId6" Type="http://schemas.openxmlformats.org/officeDocument/2006/relationships/image" Target="../media/image19.jpg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diagrams/_rels/data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image" Target="../media/image25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image" Target="../media/image7.png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image" Target="../media/image14.jpg"/><Relationship Id="rId6" Type="http://schemas.openxmlformats.org/officeDocument/2006/relationships/image" Target="../media/image19.jpg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diagrams/_rels/drawing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image" Target="../media/image25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DCA4DFA-9333-0543-BD6E-30F288F4CA98}" type="doc">
      <dgm:prSet loTypeId="urn:microsoft.com/office/officeart/2008/layout/HexagonCluster" loCatId="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AD21DA8-32A0-DE47-BF55-C14123592F65}">
      <dgm:prSet phldrT="[Text]" custT="1"/>
      <dgm:spPr/>
      <dgm:t>
        <a:bodyPr/>
        <a:lstStyle/>
        <a:p>
          <a:r>
            <a:rPr lang="en-US" sz="1600" b="1" dirty="0">
              <a:latin typeface="+mj-lt"/>
            </a:rPr>
            <a:t>Record Type</a:t>
          </a:r>
        </a:p>
      </dgm:t>
    </dgm:pt>
    <dgm:pt modelId="{3663C1F0-D985-6E47-9F71-AA90781C791A}" type="parTrans" cxnId="{B8CABD2F-DE86-4943-AE9F-CDE5D44A3B36}">
      <dgm:prSet/>
      <dgm:spPr/>
      <dgm:t>
        <a:bodyPr/>
        <a:lstStyle/>
        <a:p>
          <a:endParaRPr lang="en-US"/>
        </a:p>
      </dgm:t>
    </dgm:pt>
    <dgm:pt modelId="{6E0DC4BB-B053-E14C-A553-4C0393DBFCB8}" type="sibTrans" cxnId="{B8CABD2F-DE86-4943-AE9F-CDE5D44A3B36}">
      <dgm:prSet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" b="-7000"/>
          </a:stretch>
        </a:blipFill>
      </dgm:spPr>
      <dgm:t>
        <a:bodyPr/>
        <a:lstStyle/>
        <a:p>
          <a:endParaRPr lang="en-US"/>
        </a:p>
      </dgm:t>
    </dgm:pt>
    <dgm:pt modelId="{13059884-067A-C042-B7F7-85F0B07DD402}">
      <dgm:prSet phldrT="[Text]" custT="1"/>
      <dgm:spPr/>
      <dgm:t>
        <a:bodyPr/>
        <a:lstStyle/>
        <a:p>
          <a:r>
            <a:rPr lang="en-US" sz="1600" b="1" dirty="0">
              <a:latin typeface="+mj-lt"/>
            </a:rPr>
            <a:t>Date range</a:t>
          </a:r>
        </a:p>
      </dgm:t>
    </dgm:pt>
    <dgm:pt modelId="{AF01B072-FD5F-A74B-886B-E2D038C17A4C}" type="parTrans" cxnId="{67C3F88D-0170-E848-A007-D362F023533A}">
      <dgm:prSet/>
      <dgm:spPr/>
      <dgm:t>
        <a:bodyPr/>
        <a:lstStyle/>
        <a:p>
          <a:endParaRPr lang="en-US"/>
        </a:p>
      </dgm:t>
    </dgm:pt>
    <dgm:pt modelId="{A0450AD2-E4BF-0644-8BE7-A3767DE729D7}" type="sibTrans" cxnId="{67C3F88D-0170-E848-A007-D362F023533A}">
      <dgm:prSet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 t="-8000" b="-8000"/>
          </a:stretch>
        </a:blipFill>
      </dgm:spPr>
      <dgm:t>
        <a:bodyPr/>
        <a:lstStyle/>
        <a:p>
          <a:endParaRPr lang="en-US"/>
        </a:p>
      </dgm:t>
    </dgm:pt>
    <dgm:pt modelId="{CBB8AC90-64A5-0F4D-A2CA-4FE85D46A290}">
      <dgm:prSet phldrT="[Text]" custT="1"/>
      <dgm:spPr/>
      <dgm:t>
        <a:bodyPr/>
        <a:lstStyle/>
        <a:p>
          <a:r>
            <a:rPr lang="en-US" sz="1600" b="1" dirty="0">
              <a:latin typeface="+mj-lt"/>
            </a:rPr>
            <a:t>Format</a:t>
          </a:r>
        </a:p>
      </dgm:t>
    </dgm:pt>
    <dgm:pt modelId="{BB095A16-E0FA-704A-97A6-8BAC6BF4E1B9}" type="parTrans" cxnId="{B453587B-B802-0049-BB14-20879562955C}">
      <dgm:prSet/>
      <dgm:spPr/>
      <dgm:t>
        <a:bodyPr/>
        <a:lstStyle/>
        <a:p>
          <a:endParaRPr lang="en-US"/>
        </a:p>
      </dgm:t>
    </dgm:pt>
    <dgm:pt modelId="{D3FC73E7-EBA2-2042-BBD6-DDFD5170A545}" type="sibTrans" cxnId="{B453587B-B802-0049-BB14-20879562955C}">
      <dgm:prSet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000" b="-8000"/>
          </a:stretch>
        </a:blipFill>
      </dgm:spPr>
      <dgm:t>
        <a:bodyPr/>
        <a:lstStyle/>
        <a:p>
          <a:endParaRPr lang="en-US"/>
        </a:p>
      </dgm:t>
    </dgm:pt>
    <dgm:pt modelId="{1ED142BD-D845-3548-A0CA-FFF50FB4207B}">
      <dgm:prSet custT="1"/>
      <dgm:spPr/>
      <dgm:t>
        <a:bodyPr/>
        <a:lstStyle/>
        <a:p>
          <a:r>
            <a:rPr lang="en-US" sz="1600" b="1" dirty="0">
              <a:latin typeface="+mj-lt"/>
            </a:rPr>
            <a:t>Volume</a:t>
          </a:r>
        </a:p>
      </dgm:t>
    </dgm:pt>
    <dgm:pt modelId="{DAA4C3F0-89E0-3143-9E76-5A7FE681766E}" type="parTrans" cxnId="{24E5F521-07E1-6A4B-AD3B-78B5F079695E}">
      <dgm:prSet/>
      <dgm:spPr/>
      <dgm:t>
        <a:bodyPr/>
        <a:lstStyle/>
        <a:p>
          <a:endParaRPr lang="en-US"/>
        </a:p>
      </dgm:t>
    </dgm:pt>
    <dgm:pt modelId="{E82D14FD-3810-B849-8AD2-B1C37576D306}" type="sibTrans" cxnId="{24E5F521-07E1-6A4B-AD3B-78B5F079695E}">
      <dgm:prSet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000" b="-8000"/>
          </a:stretch>
        </a:blipFill>
      </dgm:spPr>
      <dgm:t>
        <a:bodyPr/>
        <a:lstStyle/>
        <a:p>
          <a:endParaRPr lang="en-US"/>
        </a:p>
      </dgm:t>
    </dgm:pt>
    <dgm:pt modelId="{939C9ECF-D216-EC49-BFC9-E76464E1E9DB}">
      <dgm:prSet custT="1"/>
      <dgm:spPr/>
      <dgm:t>
        <a:bodyPr/>
        <a:lstStyle/>
        <a:p>
          <a:r>
            <a:rPr lang="en-US" sz="1600" b="1" dirty="0">
              <a:latin typeface="+mj-lt"/>
            </a:rPr>
            <a:t>Storage Location</a:t>
          </a:r>
        </a:p>
      </dgm:t>
    </dgm:pt>
    <dgm:pt modelId="{F67B2757-BE59-AC4D-B66F-8E29458AF526}" type="parTrans" cxnId="{679F789F-64BC-F64E-9DB5-B231BEE82734}">
      <dgm:prSet/>
      <dgm:spPr/>
      <dgm:t>
        <a:bodyPr/>
        <a:lstStyle/>
        <a:p>
          <a:endParaRPr lang="en-US"/>
        </a:p>
      </dgm:t>
    </dgm:pt>
    <dgm:pt modelId="{B6B09766-D78B-874D-A223-8ABDB18E627F}" type="sibTrans" cxnId="{679F789F-64BC-F64E-9DB5-B231BEE82734}">
      <dgm:prSet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000" b="-8000"/>
          </a:stretch>
        </a:blipFill>
      </dgm:spPr>
      <dgm:t>
        <a:bodyPr/>
        <a:lstStyle/>
        <a:p>
          <a:endParaRPr lang="en-US"/>
        </a:p>
      </dgm:t>
    </dgm:pt>
    <dgm:pt modelId="{9EB1B0C8-0F8D-3543-B7C8-56D2EC05374D}">
      <dgm:prSet custT="1"/>
      <dgm:spPr/>
      <dgm:t>
        <a:bodyPr/>
        <a:lstStyle/>
        <a:p>
          <a:r>
            <a:rPr lang="en-US" sz="1400" b="1" dirty="0">
              <a:latin typeface="+mj-lt"/>
            </a:rPr>
            <a:t>Record retention information</a:t>
          </a:r>
        </a:p>
      </dgm:t>
    </dgm:pt>
    <dgm:pt modelId="{28712077-FD03-014D-B774-D3098D75C357}" type="parTrans" cxnId="{122C72EB-0521-2C44-9674-347D1105D226}">
      <dgm:prSet/>
      <dgm:spPr/>
      <dgm:t>
        <a:bodyPr/>
        <a:lstStyle/>
        <a:p>
          <a:endParaRPr lang="en-US"/>
        </a:p>
      </dgm:t>
    </dgm:pt>
    <dgm:pt modelId="{2473C1C1-EA24-A947-9314-12D8BF4614CE}" type="sibTrans" cxnId="{122C72EB-0521-2C44-9674-347D1105D226}">
      <dgm:prSet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000" b="-8000"/>
          </a:stretch>
        </a:blipFill>
      </dgm:spPr>
      <dgm:t>
        <a:bodyPr/>
        <a:lstStyle/>
        <a:p>
          <a:endParaRPr lang="en-US"/>
        </a:p>
      </dgm:t>
    </dgm:pt>
    <dgm:pt modelId="{D281C0E2-D019-5C47-B80A-F9F1C2E0A579}" type="pres">
      <dgm:prSet presAssocID="{FDCA4DFA-9333-0543-BD6E-30F288F4CA98}" presName="Name0" presStyleCnt="0">
        <dgm:presLayoutVars>
          <dgm:chMax val="21"/>
          <dgm:chPref val="21"/>
        </dgm:presLayoutVars>
      </dgm:prSet>
      <dgm:spPr/>
    </dgm:pt>
    <dgm:pt modelId="{84CF05AE-9F1B-2B4D-8980-28E3E45918E3}" type="pres">
      <dgm:prSet presAssocID="{5AD21DA8-32A0-DE47-BF55-C14123592F65}" presName="text1" presStyleCnt="0"/>
      <dgm:spPr/>
    </dgm:pt>
    <dgm:pt modelId="{82A8FDFE-2F96-7340-BD64-502E55950E64}" type="pres">
      <dgm:prSet presAssocID="{5AD21DA8-32A0-DE47-BF55-C14123592F65}" presName="textRepeatNode" presStyleLbl="alignNode1" presStyleIdx="0" presStyleCnt="6">
        <dgm:presLayoutVars>
          <dgm:chMax val="0"/>
          <dgm:chPref val="0"/>
          <dgm:bulletEnabled val="1"/>
        </dgm:presLayoutVars>
      </dgm:prSet>
      <dgm:spPr/>
    </dgm:pt>
    <dgm:pt modelId="{2DBCFF27-3F1F-8145-88F5-AB9604DA5B36}" type="pres">
      <dgm:prSet presAssocID="{5AD21DA8-32A0-DE47-BF55-C14123592F65}" presName="textaccent1" presStyleCnt="0"/>
      <dgm:spPr/>
    </dgm:pt>
    <dgm:pt modelId="{3C32AA9D-1C17-E441-903B-8633606DA910}" type="pres">
      <dgm:prSet presAssocID="{5AD21DA8-32A0-DE47-BF55-C14123592F65}" presName="accentRepeatNode" presStyleLbl="solidAlignAcc1" presStyleIdx="0" presStyleCnt="12"/>
      <dgm:spPr/>
    </dgm:pt>
    <dgm:pt modelId="{C65EB1CA-7BDB-8B41-A549-9152899FB2D0}" type="pres">
      <dgm:prSet presAssocID="{6E0DC4BB-B053-E14C-A553-4C0393DBFCB8}" presName="image1" presStyleCnt="0"/>
      <dgm:spPr/>
    </dgm:pt>
    <dgm:pt modelId="{74328895-6D76-7643-A728-DB7D17A3DC27}" type="pres">
      <dgm:prSet presAssocID="{6E0DC4BB-B053-E14C-A553-4C0393DBFCB8}" presName="imageRepeatNode" presStyleLbl="alignAcc1" presStyleIdx="0" presStyleCnt="6" custScaleY="102144" custLinFactNeighborX="908"/>
      <dgm:spPr/>
    </dgm:pt>
    <dgm:pt modelId="{DC075491-B129-514B-AE48-E84BA3ED0FBB}" type="pres">
      <dgm:prSet presAssocID="{6E0DC4BB-B053-E14C-A553-4C0393DBFCB8}" presName="imageaccent1" presStyleCnt="0"/>
      <dgm:spPr/>
    </dgm:pt>
    <dgm:pt modelId="{B5DC7076-5035-F84C-9178-A04D5EA09028}" type="pres">
      <dgm:prSet presAssocID="{6E0DC4BB-B053-E14C-A553-4C0393DBFCB8}" presName="accentRepeatNode" presStyleLbl="solidAlignAcc1" presStyleIdx="1" presStyleCnt="12"/>
      <dgm:spPr/>
    </dgm:pt>
    <dgm:pt modelId="{4A7D0BE8-672A-8C45-8CF1-AE807049B57B}" type="pres">
      <dgm:prSet presAssocID="{13059884-067A-C042-B7F7-85F0B07DD402}" presName="text2" presStyleCnt="0"/>
      <dgm:spPr/>
    </dgm:pt>
    <dgm:pt modelId="{46F78BCA-46DE-E64B-B7CE-42B36CBD35B6}" type="pres">
      <dgm:prSet presAssocID="{13059884-067A-C042-B7F7-85F0B07DD402}" presName="textRepeatNode" presStyleLbl="alignNode1" presStyleIdx="1" presStyleCnt="6">
        <dgm:presLayoutVars>
          <dgm:chMax val="0"/>
          <dgm:chPref val="0"/>
          <dgm:bulletEnabled val="1"/>
        </dgm:presLayoutVars>
      </dgm:prSet>
      <dgm:spPr/>
    </dgm:pt>
    <dgm:pt modelId="{750D07FE-F8C9-424D-ABED-6C2AFA5C8FF4}" type="pres">
      <dgm:prSet presAssocID="{13059884-067A-C042-B7F7-85F0B07DD402}" presName="textaccent2" presStyleCnt="0"/>
      <dgm:spPr/>
    </dgm:pt>
    <dgm:pt modelId="{FA2AF39B-FAEB-E44E-A609-7366F2064BC0}" type="pres">
      <dgm:prSet presAssocID="{13059884-067A-C042-B7F7-85F0B07DD402}" presName="accentRepeatNode" presStyleLbl="solidAlignAcc1" presStyleIdx="2" presStyleCnt="12"/>
      <dgm:spPr/>
    </dgm:pt>
    <dgm:pt modelId="{B7668CCA-A803-4842-8162-8A1254C6FF4A}" type="pres">
      <dgm:prSet presAssocID="{A0450AD2-E4BF-0644-8BE7-A3767DE729D7}" presName="image2" presStyleCnt="0"/>
      <dgm:spPr/>
    </dgm:pt>
    <dgm:pt modelId="{EB8AD7D0-3B03-F447-9A23-E322D18CA694}" type="pres">
      <dgm:prSet presAssocID="{A0450AD2-E4BF-0644-8BE7-A3767DE729D7}" presName="imageRepeatNode" presStyleLbl="alignAcc1" presStyleIdx="1" presStyleCnt="6"/>
      <dgm:spPr/>
    </dgm:pt>
    <dgm:pt modelId="{AC0007C5-203D-7443-A545-A373B534D59A}" type="pres">
      <dgm:prSet presAssocID="{A0450AD2-E4BF-0644-8BE7-A3767DE729D7}" presName="imageaccent2" presStyleCnt="0"/>
      <dgm:spPr/>
    </dgm:pt>
    <dgm:pt modelId="{B9B9E426-34E8-504C-ADA8-8867BC7DA241}" type="pres">
      <dgm:prSet presAssocID="{A0450AD2-E4BF-0644-8BE7-A3767DE729D7}" presName="accentRepeatNode" presStyleLbl="solidAlignAcc1" presStyleIdx="3" presStyleCnt="12"/>
      <dgm:spPr/>
    </dgm:pt>
    <dgm:pt modelId="{1FA16890-5EBD-924F-BDE0-6B297F6E8FED}" type="pres">
      <dgm:prSet presAssocID="{CBB8AC90-64A5-0F4D-A2CA-4FE85D46A290}" presName="text3" presStyleCnt="0"/>
      <dgm:spPr/>
    </dgm:pt>
    <dgm:pt modelId="{4AE5F018-AB69-7D4A-AB9A-22C74DE673CB}" type="pres">
      <dgm:prSet presAssocID="{CBB8AC90-64A5-0F4D-A2CA-4FE85D46A290}" presName="textRepeatNode" presStyleLbl="alignNode1" presStyleIdx="2" presStyleCnt="6">
        <dgm:presLayoutVars>
          <dgm:chMax val="0"/>
          <dgm:chPref val="0"/>
          <dgm:bulletEnabled val="1"/>
        </dgm:presLayoutVars>
      </dgm:prSet>
      <dgm:spPr/>
    </dgm:pt>
    <dgm:pt modelId="{9A495340-FB14-5547-AE20-64927A02C6A4}" type="pres">
      <dgm:prSet presAssocID="{CBB8AC90-64A5-0F4D-A2CA-4FE85D46A290}" presName="textaccent3" presStyleCnt="0"/>
      <dgm:spPr/>
    </dgm:pt>
    <dgm:pt modelId="{4E55D4B8-BA85-EA42-B313-36B17B139194}" type="pres">
      <dgm:prSet presAssocID="{CBB8AC90-64A5-0F4D-A2CA-4FE85D46A290}" presName="accentRepeatNode" presStyleLbl="solidAlignAcc1" presStyleIdx="4" presStyleCnt="12"/>
      <dgm:spPr/>
    </dgm:pt>
    <dgm:pt modelId="{00B3FAB2-C27B-E443-AF27-A87C556C2ED7}" type="pres">
      <dgm:prSet presAssocID="{D3FC73E7-EBA2-2042-BBD6-DDFD5170A545}" presName="image3" presStyleCnt="0"/>
      <dgm:spPr/>
    </dgm:pt>
    <dgm:pt modelId="{B98FF9D8-0C53-634A-B256-0030AE166685}" type="pres">
      <dgm:prSet presAssocID="{D3FC73E7-EBA2-2042-BBD6-DDFD5170A545}" presName="imageRepeatNode" presStyleLbl="alignAcc1" presStyleIdx="2" presStyleCnt="6"/>
      <dgm:spPr/>
    </dgm:pt>
    <dgm:pt modelId="{2F9470F2-F50A-BF4A-A5FB-0009F057C7E3}" type="pres">
      <dgm:prSet presAssocID="{D3FC73E7-EBA2-2042-BBD6-DDFD5170A545}" presName="imageaccent3" presStyleCnt="0"/>
      <dgm:spPr/>
    </dgm:pt>
    <dgm:pt modelId="{45D92D99-2967-6243-9C8F-3D3690B00804}" type="pres">
      <dgm:prSet presAssocID="{D3FC73E7-EBA2-2042-BBD6-DDFD5170A545}" presName="accentRepeatNode" presStyleLbl="solidAlignAcc1" presStyleIdx="5" presStyleCnt="12"/>
      <dgm:spPr/>
    </dgm:pt>
    <dgm:pt modelId="{D424C080-2B9C-E548-83F0-E4707BBFF4F1}" type="pres">
      <dgm:prSet presAssocID="{1ED142BD-D845-3548-A0CA-FFF50FB4207B}" presName="text4" presStyleCnt="0"/>
      <dgm:spPr/>
    </dgm:pt>
    <dgm:pt modelId="{34D98C42-FC0D-DA42-8BDC-920DFEECA583}" type="pres">
      <dgm:prSet presAssocID="{1ED142BD-D845-3548-A0CA-FFF50FB4207B}" presName="textRepeatNode" presStyleLbl="alignNode1" presStyleIdx="3" presStyleCnt="6">
        <dgm:presLayoutVars>
          <dgm:chMax val="0"/>
          <dgm:chPref val="0"/>
          <dgm:bulletEnabled val="1"/>
        </dgm:presLayoutVars>
      </dgm:prSet>
      <dgm:spPr/>
    </dgm:pt>
    <dgm:pt modelId="{BC692E8B-A3A1-2247-ABD9-F655654A8FCC}" type="pres">
      <dgm:prSet presAssocID="{1ED142BD-D845-3548-A0CA-FFF50FB4207B}" presName="textaccent4" presStyleCnt="0"/>
      <dgm:spPr/>
    </dgm:pt>
    <dgm:pt modelId="{F2251B36-EF9A-3F40-B35A-6A9529A3E4E4}" type="pres">
      <dgm:prSet presAssocID="{1ED142BD-D845-3548-A0CA-FFF50FB4207B}" presName="accentRepeatNode" presStyleLbl="solidAlignAcc1" presStyleIdx="6" presStyleCnt="12"/>
      <dgm:spPr/>
    </dgm:pt>
    <dgm:pt modelId="{E829C269-A206-294F-B8F7-CB29C4B0CAC6}" type="pres">
      <dgm:prSet presAssocID="{E82D14FD-3810-B849-8AD2-B1C37576D306}" presName="image4" presStyleCnt="0"/>
      <dgm:spPr/>
    </dgm:pt>
    <dgm:pt modelId="{77BC60AC-B3FE-AE4C-A0E6-6AE4F2A983C2}" type="pres">
      <dgm:prSet presAssocID="{E82D14FD-3810-B849-8AD2-B1C37576D306}" presName="imageRepeatNode" presStyleLbl="alignAcc1" presStyleIdx="3" presStyleCnt="6"/>
      <dgm:spPr/>
    </dgm:pt>
    <dgm:pt modelId="{A3E66459-A50D-7442-9E3B-2FB680BE4AEB}" type="pres">
      <dgm:prSet presAssocID="{E82D14FD-3810-B849-8AD2-B1C37576D306}" presName="imageaccent4" presStyleCnt="0"/>
      <dgm:spPr/>
    </dgm:pt>
    <dgm:pt modelId="{41DAED35-DF20-444C-89B6-626438E32EEB}" type="pres">
      <dgm:prSet presAssocID="{E82D14FD-3810-B849-8AD2-B1C37576D306}" presName="accentRepeatNode" presStyleLbl="solidAlignAcc1" presStyleIdx="7" presStyleCnt="12"/>
      <dgm:spPr/>
    </dgm:pt>
    <dgm:pt modelId="{FA00B16A-28BB-8548-A7D3-E594BB8B6BF9}" type="pres">
      <dgm:prSet presAssocID="{939C9ECF-D216-EC49-BFC9-E76464E1E9DB}" presName="text5" presStyleCnt="0"/>
      <dgm:spPr/>
    </dgm:pt>
    <dgm:pt modelId="{C4443682-CD38-D043-B5F5-924EB3A54640}" type="pres">
      <dgm:prSet presAssocID="{939C9ECF-D216-EC49-BFC9-E76464E1E9DB}" presName="textRepeatNode" presStyleLbl="alignNode1" presStyleIdx="4" presStyleCnt="6">
        <dgm:presLayoutVars>
          <dgm:chMax val="0"/>
          <dgm:chPref val="0"/>
          <dgm:bulletEnabled val="1"/>
        </dgm:presLayoutVars>
      </dgm:prSet>
      <dgm:spPr/>
    </dgm:pt>
    <dgm:pt modelId="{E7308CCE-8534-6C49-903C-5BE26DC54D4A}" type="pres">
      <dgm:prSet presAssocID="{939C9ECF-D216-EC49-BFC9-E76464E1E9DB}" presName="textaccent5" presStyleCnt="0"/>
      <dgm:spPr/>
    </dgm:pt>
    <dgm:pt modelId="{308281A7-EAA7-F644-9B0B-EF55E15D5DDA}" type="pres">
      <dgm:prSet presAssocID="{939C9ECF-D216-EC49-BFC9-E76464E1E9DB}" presName="accentRepeatNode" presStyleLbl="solidAlignAcc1" presStyleIdx="8" presStyleCnt="12"/>
      <dgm:spPr/>
    </dgm:pt>
    <dgm:pt modelId="{1C50D8F1-6B8C-8548-9712-626075D10716}" type="pres">
      <dgm:prSet presAssocID="{B6B09766-D78B-874D-A223-8ABDB18E627F}" presName="image5" presStyleCnt="0"/>
      <dgm:spPr/>
    </dgm:pt>
    <dgm:pt modelId="{04FE0DB6-F935-5545-A416-18CDAB54691D}" type="pres">
      <dgm:prSet presAssocID="{B6B09766-D78B-874D-A223-8ABDB18E627F}" presName="imageRepeatNode" presStyleLbl="alignAcc1" presStyleIdx="4" presStyleCnt="6"/>
      <dgm:spPr/>
    </dgm:pt>
    <dgm:pt modelId="{089490B7-ED7A-444F-9295-0F273C198253}" type="pres">
      <dgm:prSet presAssocID="{B6B09766-D78B-874D-A223-8ABDB18E627F}" presName="imageaccent5" presStyleCnt="0"/>
      <dgm:spPr/>
    </dgm:pt>
    <dgm:pt modelId="{BB8FBEAF-B90A-DF45-901E-0FB8325EFBC3}" type="pres">
      <dgm:prSet presAssocID="{B6B09766-D78B-874D-A223-8ABDB18E627F}" presName="accentRepeatNode" presStyleLbl="solidAlignAcc1" presStyleIdx="9" presStyleCnt="12"/>
      <dgm:spPr/>
    </dgm:pt>
    <dgm:pt modelId="{6F9D169D-76AB-954D-886D-E51E630B7182}" type="pres">
      <dgm:prSet presAssocID="{9EB1B0C8-0F8D-3543-B7C8-56D2EC05374D}" presName="text6" presStyleCnt="0"/>
      <dgm:spPr/>
    </dgm:pt>
    <dgm:pt modelId="{0BD76DFE-A554-C14C-9239-3EF9EE1BF3EF}" type="pres">
      <dgm:prSet presAssocID="{9EB1B0C8-0F8D-3543-B7C8-56D2EC05374D}" presName="textRepeatNode" presStyleLbl="alignNode1" presStyleIdx="5" presStyleCnt="6" custScaleX="100090">
        <dgm:presLayoutVars>
          <dgm:chMax val="0"/>
          <dgm:chPref val="0"/>
          <dgm:bulletEnabled val="1"/>
        </dgm:presLayoutVars>
      </dgm:prSet>
      <dgm:spPr/>
    </dgm:pt>
    <dgm:pt modelId="{92275227-4766-174F-B2F2-03802A1B1B09}" type="pres">
      <dgm:prSet presAssocID="{9EB1B0C8-0F8D-3543-B7C8-56D2EC05374D}" presName="textaccent6" presStyleCnt="0"/>
      <dgm:spPr/>
    </dgm:pt>
    <dgm:pt modelId="{C8FDE6DD-3048-FF48-AFD9-2F4A98692F17}" type="pres">
      <dgm:prSet presAssocID="{9EB1B0C8-0F8D-3543-B7C8-56D2EC05374D}" presName="accentRepeatNode" presStyleLbl="solidAlignAcc1" presStyleIdx="10" presStyleCnt="12"/>
      <dgm:spPr/>
    </dgm:pt>
    <dgm:pt modelId="{C02F581B-774E-CD42-811D-4EB523CB426D}" type="pres">
      <dgm:prSet presAssocID="{2473C1C1-EA24-A947-9314-12D8BF4614CE}" presName="image6" presStyleCnt="0"/>
      <dgm:spPr/>
    </dgm:pt>
    <dgm:pt modelId="{F89D61FB-415A-3F4B-97C6-0B4D963065D6}" type="pres">
      <dgm:prSet presAssocID="{2473C1C1-EA24-A947-9314-12D8BF4614CE}" presName="imageRepeatNode" presStyleLbl="alignAcc1" presStyleIdx="5" presStyleCnt="6"/>
      <dgm:spPr/>
    </dgm:pt>
    <dgm:pt modelId="{5A8CC113-C3EF-384F-BA8E-A25EE011CEB9}" type="pres">
      <dgm:prSet presAssocID="{2473C1C1-EA24-A947-9314-12D8BF4614CE}" presName="imageaccent6" presStyleCnt="0"/>
      <dgm:spPr/>
    </dgm:pt>
    <dgm:pt modelId="{3673EA10-AF63-5E40-A63E-0355B0802A9F}" type="pres">
      <dgm:prSet presAssocID="{2473C1C1-EA24-A947-9314-12D8BF4614CE}" presName="accentRepeatNode" presStyleLbl="solidAlignAcc1" presStyleIdx="11" presStyleCnt="12"/>
      <dgm:spPr/>
    </dgm:pt>
  </dgm:ptLst>
  <dgm:cxnLst>
    <dgm:cxn modelId="{13EC9707-7151-D048-A6CE-C464206DC0A8}" type="presOf" srcId="{2473C1C1-EA24-A947-9314-12D8BF4614CE}" destId="{F89D61FB-415A-3F4B-97C6-0B4D963065D6}" srcOrd="0" destOrd="0" presId="urn:microsoft.com/office/officeart/2008/layout/HexagonCluster"/>
    <dgm:cxn modelId="{24E5F521-07E1-6A4B-AD3B-78B5F079695E}" srcId="{FDCA4DFA-9333-0543-BD6E-30F288F4CA98}" destId="{1ED142BD-D845-3548-A0CA-FFF50FB4207B}" srcOrd="3" destOrd="0" parTransId="{DAA4C3F0-89E0-3143-9E76-5A7FE681766E}" sibTransId="{E82D14FD-3810-B849-8AD2-B1C37576D306}"/>
    <dgm:cxn modelId="{B8CABD2F-DE86-4943-AE9F-CDE5D44A3B36}" srcId="{FDCA4DFA-9333-0543-BD6E-30F288F4CA98}" destId="{5AD21DA8-32A0-DE47-BF55-C14123592F65}" srcOrd="0" destOrd="0" parTransId="{3663C1F0-D985-6E47-9F71-AA90781C791A}" sibTransId="{6E0DC4BB-B053-E14C-A553-4C0393DBFCB8}"/>
    <dgm:cxn modelId="{B758784B-4C59-134B-8918-27E5A5D0C7AE}" type="presOf" srcId="{6E0DC4BB-B053-E14C-A553-4C0393DBFCB8}" destId="{74328895-6D76-7643-A728-DB7D17A3DC27}" srcOrd="0" destOrd="0" presId="urn:microsoft.com/office/officeart/2008/layout/HexagonCluster"/>
    <dgm:cxn modelId="{F3B43F51-5FE0-0544-9C1E-CF926E1AA8AD}" type="presOf" srcId="{CBB8AC90-64A5-0F4D-A2CA-4FE85D46A290}" destId="{4AE5F018-AB69-7D4A-AB9A-22C74DE673CB}" srcOrd="0" destOrd="0" presId="urn:microsoft.com/office/officeart/2008/layout/HexagonCluster"/>
    <dgm:cxn modelId="{B453587B-B802-0049-BB14-20879562955C}" srcId="{FDCA4DFA-9333-0543-BD6E-30F288F4CA98}" destId="{CBB8AC90-64A5-0F4D-A2CA-4FE85D46A290}" srcOrd="2" destOrd="0" parTransId="{BB095A16-E0FA-704A-97A6-8BAC6BF4E1B9}" sibTransId="{D3FC73E7-EBA2-2042-BBD6-DDFD5170A545}"/>
    <dgm:cxn modelId="{E51A8187-6101-C749-BAB2-739A6DCB105E}" type="presOf" srcId="{E82D14FD-3810-B849-8AD2-B1C37576D306}" destId="{77BC60AC-B3FE-AE4C-A0E6-6AE4F2A983C2}" srcOrd="0" destOrd="0" presId="urn:microsoft.com/office/officeart/2008/layout/HexagonCluster"/>
    <dgm:cxn modelId="{67C3F88D-0170-E848-A007-D362F023533A}" srcId="{FDCA4DFA-9333-0543-BD6E-30F288F4CA98}" destId="{13059884-067A-C042-B7F7-85F0B07DD402}" srcOrd="1" destOrd="0" parTransId="{AF01B072-FD5F-A74B-886B-E2D038C17A4C}" sibTransId="{A0450AD2-E4BF-0644-8BE7-A3767DE729D7}"/>
    <dgm:cxn modelId="{B0838993-E17C-0147-83AD-5BC9CC6D5B3A}" type="presOf" srcId="{1ED142BD-D845-3548-A0CA-FFF50FB4207B}" destId="{34D98C42-FC0D-DA42-8BDC-920DFEECA583}" srcOrd="0" destOrd="0" presId="urn:microsoft.com/office/officeart/2008/layout/HexagonCluster"/>
    <dgm:cxn modelId="{679F789F-64BC-F64E-9DB5-B231BEE82734}" srcId="{FDCA4DFA-9333-0543-BD6E-30F288F4CA98}" destId="{939C9ECF-D216-EC49-BFC9-E76464E1E9DB}" srcOrd="4" destOrd="0" parTransId="{F67B2757-BE59-AC4D-B66F-8E29458AF526}" sibTransId="{B6B09766-D78B-874D-A223-8ABDB18E627F}"/>
    <dgm:cxn modelId="{DC123BB7-0536-BA44-8D6E-9C45E0C62456}" type="presOf" srcId="{9EB1B0C8-0F8D-3543-B7C8-56D2EC05374D}" destId="{0BD76DFE-A554-C14C-9239-3EF9EE1BF3EF}" srcOrd="0" destOrd="0" presId="urn:microsoft.com/office/officeart/2008/layout/HexagonCluster"/>
    <dgm:cxn modelId="{6BF27BB9-0B9D-B84A-B58A-284B5BC3D289}" type="presOf" srcId="{FDCA4DFA-9333-0543-BD6E-30F288F4CA98}" destId="{D281C0E2-D019-5C47-B80A-F9F1C2E0A579}" srcOrd="0" destOrd="0" presId="urn:microsoft.com/office/officeart/2008/layout/HexagonCluster"/>
    <dgm:cxn modelId="{69B818D8-E356-2343-9DBD-529667B5B03D}" type="presOf" srcId="{13059884-067A-C042-B7F7-85F0B07DD402}" destId="{46F78BCA-46DE-E64B-B7CE-42B36CBD35B6}" srcOrd="0" destOrd="0" presId="urn:microsoft.com/office/officeart/2008/layout/HexagonCluster"/>
    <dgm:cxn modelId="{968020D9-11FF-EE4A-BD8F-79400964A631}" type="presOf" srcId="{A0450AD2-E4BF-0644-8BE7-A3767DE729D7}" destId="{EB8AD7D0-3B03-F447-9A23-E322D18CA694}" srcOrd="0" destOrd="0" presId="urn:microsoft.com/office/officeart/2008/layout/HexagonCluster"/>
    <dgm:cxn modelId="{34B840EB-1F51-694B-9712-55EA66D5E61A}" type="presOf" srcId="{D3FC73E7-EBA2-2042-BBD6-DDFD5170A545}" destId="{B98FF9D8-0C53-634A-B256-0030AE166685}" srcOrd="0" destOrd="0" presId="urn:microsoft.com/office/officeart/2008/layout/HexagonCluster"/>
    <dgm:cxn modelId="{122C72EB-0521-2C44-9674-347D1105D226}" srcId="{FDCA4DFA-9333-0543-BD6E-30F288F4CA98}" destId="{9EB1B0C8-0F8D-3543-B7C8-56D2EC05374D}" srcOrd="5" destOrd="0" parTransId="{28712077-FD03-014D-B774-D3098D75C357}" sibTransId="{2473C1C1-EA24-A947-9314-12D8BF4614CE}"/>
    <dgm:cxn modelId="{B65BAFF3-4BA4-8740-ACB7-1F96F88E395A}" type="presOf" srcId="{939C9ECF-D216-EC49-BFC9-E76464E1E9DB}" destId="{C4443682-CD38-D043-B5F5-924EB3A54640}" srcOrd="0" destOrd="0" presId="urn:microsoft.com/office/officeart/2008/layout/HexagonCluster"/>
    <dgm:cxn modelId="{BCF1BBF7-F257-E448-A24E-A9D87F238368}" type="presOf" srcId="{B6B09766-D78B-874D-A223-8ABDB18E627F}" destId="{04FE0DB6-F935-5545-A416-18CDAB54691D}" srcOrd="0" destOrd="0" presId="urn:microsoft.com/office/officeart/2008/layout/HexagonCluster"/>
    <dgm:cxn modelId="{D19760FD-AEF0-FE48-A5D5-6516B6205A90}" type="presOf" srcId="{5AD21DA8-32A0-DE47-BF55-C14123592F65}" destId="{82A8FDFE-2F96-7340-BD64-502E55950E64}" srcOrd="0" destOrd="0" presId="urn:microsoft.com/office/officeart/2008/layout/HexagonCluster"/>
    <dgm:cxn modelId="{E6FB1EE2-9D34-F643-9A98-5713A6411C23}" type="presParOf" srcId="{D281C0E2-D019-5C47-B80A-F9F1C2E0A579}" destId="{84CF05AE-9F1B-2B4D-8980-28E3E45918E3}" srcOrd="0" destOrd="0" presId="urn:microsoft.com/office/officeart/2008/layout/HexagonCluster"/>
    <dgm:cxn modelId="{C078B4F1-2C1A-584F-A54E-DE4C1144BCA0}" type="presParOf" srcId="{84CF05AE-9F1B-2B4D-8980-28E3E45918E3}" destId="{82A8FDFE-2F96-7340-BD64-502E55950E64}" srcOrd="0" destOrd="0" presId="urn:microsoft.com/office/officeart/2008/layout/HexagonCluster"/>
    <dgm:cxn modelId="{565A1B70-E0A6-C843-B9CC-3925B68FCD3C}" type="presParOf" srcId="{D281C0E2-D019-5C47-B80A-F9F1C2E0A579}" destId="{2DBCFF27-3F1F-8145-88F5-AB9604DA5B36}" srcOrd="1" destOrd="0" presId="urn:microsoft.com/office/officeart/2008/layout/HexagonCluster"/>
    <dgm:cxn modelId="{74506545-D9A9-6E4A-AB3B-AD0870F3F49C}" type="presParOf" srcId="{2DBCFF27-3F1F-8145-88F5-AB9604DA5B36}" destId="{3C32AA9D-1C17-E441-903B-8633606DA910}" srcOrd="0" destOrd="0" presId="urn:microsoft.com/office/officeart/2008/layout/HexagonCluster"/>
    <dgm:cxn modelId="{C9DDAD14-A37C-7749-92F5-AB3EF340D5EF}" type="presParOf" srcId="{D281C0E2-D019-5C47-B80A-F9F1C2E0A579}" destId="{C65EB1CA-7BDB-8B41-A549-9152899FB2D0}" srcOrd="2" destOrd="0" presId="urn:microsoft.com/office/officeart/2008/layout/HexagonCluster"/>
    <dgm:cxn modelId="{70A49ACC-CF64-D44C-A398-0F94E37C2E3C}" type="presParOf" srcId="{C65EB1CA-7BDB-8B41-A549-9152899FB2D0}" destId="{74328895-6D76-7643-A728-DB7D17A3DC27}" srcOrd="0" destOrd="0" presId="urn:microsoft.com/office/officeart/2008/layout/HexagonCluster"/>
    <dgm:cxn modelId="{7C7A3E01-2D24-4241-AACD-B5B3C4B83AAF}" type="presParOf" srcId="{D281C0E2-D019-5C47-B80A-F9F1C2E0A579}" destId="{DC075491-B129-514B-AE48-E84BA3ED0FBB}" srcOrd="3" destOrd="0" presId="urn:microsoft.com/office/officeart/2008/layout/HexagonCluster"/>
    <dgm:cxn modelId="{8CF02E0A-6770-2641-84DE-52FAD07186D5}" type="presParOf" srcId="{DC075491-B129-514B-AE48-E84BA3ED0FBB}" destId="{B5DC7076-5035-F84C-9178-A04D5EA09028}" srcOrd="0" destOrd="0" presId="urn:microsoft.com/office/officeart/2008/layout/HexagonCluster"/>
    <dgm:cxn modelId="{39B1B39A-04DE-C040-A643-2FD9B630BEBC}" type="presParOf" srcId="{D281C0E2-D019-5C47-B80A-F9F1C2E0A579}" destId="{4A7D0BE8-672A-8C45-8CF1-AE807049B57B}" srcOrd="4" destOrd="0" presId="urn:microsoft.com/office/officeart/2008/layout/HexagonCluster"/>
    <dgm:cxn modelId="{A9122F2A-07B4-0E4D-A652-93522251E3F3}" type="presParOf" srcId="{4A7D0BE8-672A-8C45-8CF1-AE807049B57B}" destId="{46F78BCA-46DE-E64B-B7CE-42B36CBD35B6}" srcOrd="0" destOrd="0" presId="urn:microsoft.com/office/officeart/2008/layout/HexagonCluster"/>
    <dgm:cxn modelId="{4C635005-7A97-3343-AA8D-B708A6F315F4}" type="presParOf" srcId="{D281C0E2-D019-5C47-B80A-F9F1C2E0A579}" destId="{750D07FE-F8C9-424D-ABED-6C2AFA5C8FF4}" srcOrd="5" destOrd="0" presId="urn:microsoft.com/office/officeart/2008/layout/HexagonCluster"/>
    <dgm:cxn modelId="{482087C9-2441-F941-B844-44703F488EFD}" type="presParOf" srcId="{750D07FE-F8C9-424D-ABED-6C2AFA5C8FF4}" destId="{FA2AF39B-FAEB-E44E-A609-7366F2064BC0}" srcOrd="0" destOrd="0" presId="urn:microsoft.com/office/officeart/2008/layout/HexagonCluster"/>
    <dgm:cxn modelId="{359CE025-8F5B-1342-A31B-57B486766516}" type="presParOf" srcId="{D281C0E2-D019-5C47-B80A-F9F1C2E0A579}" destId="{B7668CCA-A803-4842-8162-8A1254C6FF4A}" srcOrd="6" destOrd="0" presId="urn:microsoft.com/office/officeart/2008/layout/HexagonCluster"/>
    <dgm:cxn modelId="{F99E3F81-4C12-9142-B54C-6985A5814589}" type="presParOf" srcId="{B7668CCA-A803-4842-8162-8A1254C6FF4A}" destId="{EB8AD7D0-3B03-F447-9A23-E322D18CA694}" srcOrd="0" destOrd="0" presId="urn:microsoft.com/office/officeart/2008/layout/HexagonCluster"/>
    <dgm:cxn modelId="{E2E61B74-1F17-3349-8EA5-5BCDF0FD15A7}" type="presParOf" srcId="{D281C0E2-D019-5C47-B80A-F9F1C2E0A579}" destId="{AC0007C5-203D-7443-A545-A373B534D59A}" srcOrd="7" destOrd="0" presId="urn:microsoft.com/office/officeart/2008/layout/HexagonCluster"/>
    <dgm:cxn modelId="{C200E9EB-A7E2-C349-B263-C6A3BEEA6EB8}" type="presParOf" srcId="{AC0007C5-203D-7443-A545-A373B534D59A}" destId="{B9B9E426-34E8-504C-ADA8-8867BC7DA241}" srcOrd="0" destOrd="0" presId="urn:microsoft.com/office/officeart/2008/layout/HexagonCluster"/>
    <dgm:cxn modelId="{759C9EC3-D65D-8649-8D8B-2DC452734CB8}" type="presParOf" srcId="{D281C0E2-D019-5C47-B80A-F9F1C2E0A579}" destId="{1FA16890-5EBD-924F-BDE0-6B297F6E8FED}" srcOrd="8" destOrd="0" presId="urn:microsoft.com/office/officeart/2008/layout/HexagonCluster"/>
    <dgm:cxn modelId="{FD865893-D57E-2944-8DA5-19E0A3181FC6}" type="presParOf" srcId="{1FA16890-5EBD-924F-BDE0-6B297F6E8FED}" destId="{4AE5F018-AB69-7D4A-AB9A-22C74DE673CB}" srcOrd="0" destOrd="0" presId="urn:microsoft.com/office/officeart/2008/layout/HexagonCluster"/>
    <dgm:cxn modelId="{C4C019F9-5F2C-DA42-BB17-66778CF5523E}" type="presParOf" srcId="{D281C0E2-D019-5C47-B80A-F9F1C2E0A579}" destId="{9A495340-FB14-5547-AE20-64927A02C6A4}" srcOrd="9" destOrd="0" presId="urn:microsoft.com/office/officeart/2008/layout/HexagonCluster"/>
    <dgm:cxn modelId="{5716E1DA-4624-5E4C-BB70-2CE50FB925B4}" type="presParOf" srcId="{9A495340-FB14-5547-AE20-64927A02C6A4}" destId="{4E55D4B8-BA85-EA42-B313-36B17B139194}" srcOrd="0" destOrd="0" presId="urn:microsoft.com/office/officeart/2008/layout/HexagonCluster"/>
    <dgm:cxn modelId="{08E7EB77-6865-2C44-A0C0-1AAC4B1C2B72}" type="presParOf" srcId="{D281C0E2-D019-5C47-B80A-F9F1C2E0A579}" destId="{00B3FAB2-C27B-E443-AF27-A87C556C2ED7}" srcOrd="10" destOrd="0" presId="urn:microsoft.com/office/officeart/2008/layout/HexagonCluster"/>
    <dgm:cxn modelId="{68C6425F-4B59-BA4B-9102-DA52F245CB45}" type="presParOf" srcId="{00B3FAB2-C27B-E443-AF27-A87C556C2ED7}" destId="{B98FF9D8-0C53-634A-B256-0030AE166685}" srcOrd="0" destOrd="0" presId="urn:microsoft.com/office/officeart/2008/layout/HexagonCluster"/>
    <dgm:cxn modelId="{34F3294A-A2B6-764E-ACE5-8FC61FD02AE4}" type="presParOf" srcId="{D281C0E2-D019-5C47-B80A-F9F1C2E0A579}" destId="{2F9470F2-F50A-BF4A-A5FB-0009F057C7E3}" srcOrd="11" destOrd="0" presId="urn:microsoft.com/office/officeart/2008/layout/HexagonCluster"/>
    <dgm:cxn modelId="{540C2929-8936-C644-BC64-B057E1795A07}" type="presParOf" srcId="{2F9470F2-F50A-BF4A-A5FB-0009F057C7E3}" destId="{45D92D99-2967-6243-9C8F-3D3690B00804}" srcOrd="0" destOrd="0" presId="urn:microsoft.com/office/officeart/2008/layout/HexagonCluster"/>
    <dgm:cxn modelId="{4A8F4104-4405-ED4F-94F6-6BDAFFEFD3A9}" type="presParOf" srcId="{D281C0E2-D019-5C47-B80A-F9F1C2E0A579}" destId="{D424C080-2B9C-E548-83F0-E4707BBFF4F1}" srcOrd="12" destOrd="0" presId="urn:microsoft.com/office/officeart/2008/layout/HexagonCluster"/>
    <dgm:cxn modelId="{9A54CA2D-50F0-3E41-A932-14D5879E4D84}" type="presParOf" srcId="{D424C080-2B9C-E548-83F0-E4707BBFF4F1}" destId="{34D98C42-FC0D-DA42-8BDC-920DFEECA583}" srcOrd="0" destOrd="0" presId="urn:microsoft.com/office/officeart/2008/layout/HexagonCluster"/>
    <dgm:cxn modelId="{607952BA-0C1C-6F41-86D4-462A2A97AB11}" type="presParOf" srcId="{D281C0E2-D019-5C47-B80A-F9F1C2E0A579}" destId="{BC692E8B-A3A1-2247-ABD9-F655654A8FCC}" srcOrd="13" destOrd="0" presId="urn:microsoft.com/office/officeart/2008/layout/HexagonCluster"/>
    <dgm:cxn modelId="{72B305EA-6A70-7249-B480-CCB076E18F09}" type="presParOf" srcId="{BC692E8B-A3A1-2247-ABD9-F655654A8FCC}" destId="{F2251B36-EF9A-3F40-B35A-6A9529A3E4E4}" srcOrd="0" destOrd="0" presId="urn:microsoft.com/office/officeart/2008/layout/HexagonCluster"/>
    <dgm:cxn modelId="{E527504B-D0BF-D340-AF3D-0CE4FD61C792}" type="presParOf" srcId="{D281C0E2-D019-5C47-B80A-F9F1C2E0A579}" destId="{E829C269-A206-294F-B8F7-CB29C4B0CAC6}" srcOrd="14" destOrd="0" presId="urn:microsoft.com/office/officeart/2008/layout/HexagonCluster"/>
    <dgm:cxn modelId="{B41CAC2A-43B7-AD40-90E8-27D2EE3E628A}" type="presParOf" srcId="{E829C269-A206-294F-B8F7-CB29C4B0CAC6}" destId="{77BC60AC-B3FE-AE4C-A0E6-6AE4F2A983C2}" srcOrd="0" destOrd="0" presId="urn:microsoft.com/office/officeart/2008/layout/HexagonCluster"/>
    <dgm:cxn modelId="{8540D4C7-A6FD-0049-89CC-7790EC4E0899}" type="presParOf" srcId="{D281C0E2-D019-5C47-B80A-F9F1C2E0A579}" destId="{A3E66459-A50D-7442-9E3B-2FB680BE4AEB}" srcOrd="15" destOrd="0" presId="urn:microsoft.com/office/officeart/2008/layout/HexagonCluster"/>
    <dgm:cxn modelId="{DE4A1D01-AAC9-BF42-9F69-0D7F8C780A28}" type="presParOf" srcId="{A3E66459-A50D-7442-9E3B-2FB680BE4AEB}" destId="{41DAED35-DF20-444C-89B6-626438E32EEB}" srcOrd="0" destOrd="0" presId="urn:microsoft.com/office/officeart/2008/layout/HexagonCluster"/>
    <dgm:cxn modelId="{E14A23D8-5ACE-C84D-B9AA-A6D17B610F9B}" type="presParOf" srcId="{D281C0E2-D019-5C47-B80A-F9F1C2E0A579}" destId="{FA00B16A-28BB-8548-A7D3-E594BB8B6BF9}" srcOrd="16" destOrd="0" presId="urn:microsoft.com/office/officeart/2008/layout/HexagonCluster"/>
    <dgm:cxn modelId="{3201E522-B15E-E741-ADBC-FF28A67650BE}" type="presParOf" srcId="{FA00B16A-28BB-8548-A7D3-E594BB8B6BF9}" destId="{C4443682-CD38-D043-B5F5-924EB3A54640}" srcOrd="0" destOrd="0" presId="urn:microsoft.com/office/officeart/2008/layout/HexagonCluster"/>
    <dgm:cxn modelId="{6D3F2B21-AABE-6144-8A4D-7C0CBD9E6FB7}" type="presParOf" srcId="{D281C0E2-D019-5C47-B80A-F9F1C2E0A579}" destId="{E7308CCE-8534-6C49-903C-5BE26DC54D4A}" srcOrd="17" destOrd="0" presId="urn:microsoft.com/office/officeart/2008/layout/HexagonCluster"/>
    <dgm:cxn modelId="{DA38ED65-0AD1-AC47-AAA4-2619A5A9BDB1}" type="presParOf" srcId="{E7308CCE-8534-6C49-903C-5BE26DC54D4A}" destId="{308281A7-EAA7-F644-9B0B-EF55E15D5DDA}" srcOrd="0" destOrd="0" presId="urn:microsoft.com/office/officeart/2008/layout/HexagonCluster"/>
    <dgm:cxn modelId="{5B6E2C42-82BE-104C-A98A-2B8BE1820F8A}" type="presParOf" srcId="{D281C0E2-D019-5C47-B80A-F9F1C2E0A579}" destId="{1C50D8F1-6B8C-8548-9712-626075D10716}" srcOrd="18" destOrd="0" presId="urn:microsoft.com/office/officeart/2008/layout/HexagonCluster"/>
    <dgm:cxn modelId="{8BFFC171-9A50-4042-9434-F9CD6C1F77BE}" type="presParOf" srcId="{1C50D8F1-6B8C-8548-9712-626075D10716}" destId="{04FE0DB6-F935-5545-A416-18CDAB54691D}" srcOrd="0" destOrd="0" presId="urn:microsoft.com/office/officeart/2008/layout/HexagonCluster"/>
    <dgm:cxn modelId="{1DB866EA-3B95-4347-9B37-59389228A751}" type="presParOf" srcId="{D281C0E2-D019-5C47-B80A-F9F1C2E0A579}" destId="{089490B7-ED7A-444F-9295-0F273C198253}" srcOrd="19" destOrd="0" presId="urn:microsoft.com/office/officeart/2008/layout/HexagonCluster"/>
    <dgm:cxn modelId="{F3DE3DBA-B6C0-4247-93F4-C7ADC4C2E8B3}" type="presParOf" srcId="{089490B7-ED7A-444F-9295-0F273C198253}" destId="{BB8FBEAF-B90A-DF45-901E-0FB8325EFBC3}" srcOrd="0" destOrd="0" presId="urn:microsoft.com/office/officeart/2008/layout/HexagonCluster"/>
    <dgm:cxn modelId="{593AFE9F-A48D-5943-B17F-DC0E8BB646B5}" type="presParOf" srcId="{D281C0E2-D019-5C47-B80A-F9F1C2E0A579}" destId="{6F9D169D-76AB-954D-886D-E51E630B7182}" srcOrd="20" destOrd="0" presId="urn:microsoft.com/office/officeart/2008/layout/HexagonCluster"/>
    <dgm:cxn modelId="{53992E33-951B-F746-8580-1ECF261AC731}" type="presParOf" srcId="{6F9D169D-76AB-954D-886D-E51E630B7182}" destId="{0BD76DFE-A554-C14C-9239-3EF9EE1BF3EF}" srcOrd="0" destOrd="0" presId="urn:microsoft.com/office/officeart/2008/layout/HexagonCluster"/>
    <dgm:cxn modelId="{4FB26D7B-60DC-8843-BFEA-C581FDF2FCAD}" type="presParOf" srcId="{D281C0E2-D019-5C47-B80A-F9F1C2E0A579}" destId="{92275227-4766-174F-B2F2-03802A1B1B09}" srcOrd="21" destOrd="0" presId="urn:microsoft.com/office/officeart/2008/layout/HexagonCluster"/>
    <dgm:cxn modelId="{F219AC31-FE96-1E48-AC33-782C1CF194B0}" type="presParOf" srcId="{92275227-4766-174F-B2F2-03802A1B1B09}" destId="{C8FDE6DD-3048-FF48-AFD9-2F4A98692F17}" srcOrd="0" destOrd="0" presId="urn:microsoft.com/office/officeart/2008/layout/HexagonCluster"/>
    <dgm:cxn modelId="{EB9A5E2A-E28B-A84E-9300-30C8352B32C8}" type="presParOf" srcId="{D281C0E2-D019-5C47-B80A-F9F1C2E0A579}" destId="{C02F581B-774E-CD42-811D-4EB523CB426D}" srcOrd="22" destOrd="0" presId="urn:microsoft.com/office/officeart/2008/layout/HexagonCluster"/>
    <dgm:cxn modelId="{ED5DA0C4-3F78-8641-821D-4F6D84C98978}" type="presParOf" srcId="{C02F581B-774E-CD42-811D-4EB523CB426D}" destId="{F89D61FB-415A-3F4B-97C6-0B4D963065D6}" srcOrd="0" destOrd="0" presId="urn:microsoft.com/office/officeart/2008/layout/HexagonCluster"/>
    <dgm:cxn modelId="{28965AC8-8137-6F46-8F04-F8067F457644}" type="presParOf" srcId="{D281C0E2-D019-5C47-B80A-F9F1C2E0A579}" destId="{5A8CC113-C3EF-384F-BA8E-A25EE011CEB9}" srcOrd="23" destOrd="0" presId="urn:microsoft.com/office/officeart/2008/layout/HexagonCluster"/>
    <dgm:cxn modelId="{D7ED7185-C77C-8F4F-9045-0E80DCDC153B}" type="presParOf" srcId="{5A8CC113-C3EF-384F-BA8E-A25EE011CEB9}" destId="{3673EA10-AF63-5E40-A63E-0355B0802A9F}" srcOrd="0" destOrd="0" presId="urn:microsoft.com/office/officeart/2008/layout/HexagonCluster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F073413-8500-4D45-BC90-F3F68F6F84D1}" type="doc">
      <dgm:prSet loTypeId="urn:microsoft.com/office/officeart/2008/layout/BendingPictureCaptionList" loCatId="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5CBE49F-903C-6040-8666-0DBC98AFBFC9}">
      <dgm:prSet phldrT="[Text]" custT="1"/>
      <dgm:spPr/>
      <dgm:t>
        <a:bodyPr/>
        <a:lstStyle/>
        <a:p>
          <a:r>
            <a:rPr lang="en-US" sz="1200" b="1" dirty="0">
              <a:solidFill>
                <a:schemeClr val="bg1"/>
              </a:solidFill>
              <a:latin typeface="+mj-lt"/>
            </a:rPr>
            <a:t>Envelopes and routing slips</a:t>
          </a:r>
        </a:p>
      </dgm:t>
    </dgm:pt>
    <dgm:pt modelId="{172F56E5-F881-6347-987E-A1E6FF8784EC}" type="parTrans" cxnId="{A87E63CB-A078-6D48-B2D7-5E77A6627B56}">
      <dgm:prSet/>
      <dgm:spPr/>
      <dgm:t>
        <a:bodyPr/>
        <a:lstStyle/>
        <a:p>
          <a:endParaRPr lang="en-US"/>
        </a:p>
      </dgm:t>
    </dgm:pt>
    <dgm:pt modelId="{1F35FC0C-85FB-8F4E-8B84-21E73301CA1F}" type="sibTrans" cxnId="{A87E63CB-A078-6D48-B2D7-5E77A6627B56}">
      <dgm:prSet/>
      <dgm:spPr/>
      <dgm:t>
        <a:bodyPr/>
        <a:lstStyle/>
        <a:p>
          <a:endParaRPr lang="en-US"/>
        </a:p>
      </dgm:t>
    </dgm:pt>
    <dgm:pt modelId="{CDFF45D9-E3AD-5B4B-8B74-A56DC7686E9F}">
      <dgm:prSet phldrT="[Text]" custT="1"/>
      <dgm:spPr/>
      <dgm:t>
        <a:bodyPr/>
        <a:lstStyle/>
        <a:p>
          <a:r>
            <a:rPr lang="en-US" sz="1200" b="1" dirty="0">
              <a:solidFill>
                <a:schemeClr val="bg1"/>
              </a:solidFill>
              <a:latin typeface="+mj-lt"/>
            </a:rPr>
            <a:t>Data entry-sheets and worksheets</a:t>
          </a:r>
        </a:p>
      </dgm:t>
    </dgm:pt>
    <dgm:pt modelId="{E7107F9E-1C81-B847-A6E1-7039880BDEF6}" type="parTrans" cxnId="{14EA3E4A-DF90-DC4C-80D1-B68D6D1C9CE6}">
      <dgm:prSet/>
      <dgm:spPr/>
      <dgm:t>
        <a:bodyPr/>
        <a:lstStyle/>
        <a:p>
          <a:endParaRPr lang="en-US"/>
        </a:p>
      </dgm:t>
    </dgm:pt>
    <dgm:pt modelId="{D20BA537-56FD-1E4A-ABDC-A40E6E850FDE}" type="sibTrans" cxnId="{14EA3E4A-DF90-DC4C-80D1-B68D6D1C9CE6}">
      <dgm:prSet/>
      <dgm:spPr/>
      <dgm:t>
        <a:bodyPr/>
        <a:lstStyle/>
        <a:p>
          <a:endParaRPr lang="en-US"/>
        </a:p>
      </dgm:t>
    </dgm:pt>
    <dgm:pt modelId="{8AEB6ED1-5F8D-6441-ABF2-3B470B930F36}">
      <dgm:prSet phldrT="[Text]" custT="1"/>
      <dgm:spPr/>
      <dgm:t>
        <a:bodyPr/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>
              <a:solidFill>
                <a:schemeClr val="bg1"/>
              </a:solidFill>
              <a:latin typeface="Arial"/>
              <a:ea typeface="+mn-ea"/>
              <a:cs typeface="+mn-cs"/>
            </a:rPr>
            <a:t>Rough drafts or preliminary copies</a:t>
          </a:r>
        </a:p>
      </dgm:t>
    </dgm:pt>
    <dgm:pt modelId="{58A59318-316A-2147-B21D-2C3C4D47A155}" type="parTrans" cxnId="{482F888E-600F-7447-A113-88CBD7697114}">
      <dgm:prSet/>
      <dgm:spPr/>
      <dgm:t>
        <a:bodyPr/>
        <a:lstStyle/>
        <a:p>
          <a:endParaRPr lang="en-US"/>
        </a:p>
      </dgm:t>
    </dgm:pt>
    <dgm:pt modelId="{05189B83-5189-3D40-A789-9448A5B41FE4}" type="sibTrans" cxnId="{482F888E-600F-7447-A113-88CBD7697114}">
      <dgm:prSet/>
      <dgm:spPr/>
      <dgm:t>
        <a:bodyPr/>
        <a:lstStyle/>
        <a:p>
          <a:endParaRPr lang="en-US"/>
        </a:p>
      </dgm:t>
    </dgm:pt>
    <dgm:pt modelId="{01046AB1-DB27-B941-95FF-9D89E1D8293B}">
      <dgm:prSet custT="1"/>
      <dgm:spPr/>
      <dgm:t>
        <a:bodyPr/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>
              <a:solidFill>
                <a:schemeClr val="bg1"/>
              </a:solidFill>
              <a:latin typeface="Arial"/>
              <a:ea typeface="+mn-ea"/>
              <a:cs typeface="+mn-cs"/>
            </a:rPr>
            <a:t>Multiple copies of publications</a:t>
          </a:r>
        </a:p>
      </dgm:t>
    </dgm:pt>
    <dgm:pt modelId="{BBE222F9-5E59-C24A-BE81-AA50A02AE373}" type="parTrans" cxnId="{CB73E3FA-256C-534C-BFFB-B849D2765963}">
      <dgm:prSet/>
      <dgm:spPr/>
      <dgm:t>
        <a:bodyPr/>
        <a:lstStyle/>
        <a:p>
          <a:endParaRPr lang="en-US"/>
        </a:p>
      </dgm:t>
    </dgm:pt>
    <dgm:pt modelId="{AF38FC55-892D-3741-8361-2CACC69B7243}" type="sibTrans" cxnId="{CB73E3FA-256C-534C-BFFB-B849D2765963}">
      <dgm:prSet/>
      <dgm:spPr/>
      <dgm:t>
        <a:bodyPr/>
        <a:lstStyle/>
        <a:p>
          <a:endParaRPr lang="en-US"/>
        </a:p>
      </dgm:t>
    </dgm:pt>
    <dgm:pt modelId="{816EA878-940E-7244-A736-DB69B315E68C}">
      <dgm:prSet custT="1"/>
      <dgm:spPr/>
      <dgm:t>
        <a:bodyPr/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>
              <a:solidFill>
                <a:schemeClr val="bg1"/>
              </a:solidFill>
              <a:latin typeface="Arial"/>
              <a:ea typeface="+mn-ea"/>
              <a:cs typeface="+mn-cs"/>
            </a:rPr>
            <a:t>Blank forms</a:t>
          </a:r>
        </a:p>
      </dgm:t>
    </dgm:pt>
    <dgm:pt modelId="{E755204D-362D-5A45-B7E5-FADFDEE57FDB}" type="parTrans" cxnId="{76AF1284-5E7F-FC4F-9A4D-2961D2BC0089}">
      <dgm:prSet/>
      <dgm:spPr/>
      <dgm:t>
        <a:bodyPr/>
        <a:lstStyle/>
        <a:p>
          <a:endParaRPr lang="en-US"/>
        </a:p>
      </dgm:t>
    </dgm:pt>
    <dgm:pt modelId="{2936EC04-5F6A-0742-95C4-10916457B11E}" type="sibTrans" cxnId="{76AF1284-5E7F-FC4F-9A4D-2961D2BC0089}">
      <dgm:prSet/>
      <dgm:spPr/>
      <dgm:t>
        <a:bodyPr/>
        <a:lstStyle/>
        <a:p>
          <a:endParaRPr lang="en-US"/>
        </a:p>
      </dgm:t>
    </dgm:pt>
    <dgm:pt modelId="{5090BD5F-2AAF-2B42-861B-9E57D43E9F7B}">
      <dgm:prSet custT="1"/>
      <dgm:spPr/>
      <dgm:t>
        <a:bodyPr/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>
              <a:solidFill>
                <a:schemeClr val="bg1"/>
              </a:solidFill>
              <a:latin typeface="Arial"/>
              <a:ea typeface="+mn-ea"/>
              <a:cs typeface="+mn-cs"/>
            </a:rPr>
            <a:t>Notes or recordings that have been transcribed</a:t>
          </a:r>
        </a:p>
      </dgm:t>
    </dgm:pt>
    <dgm:pt modelId="{758D5BED-35F0-7B49-956E-6A10DA4CA62B}" type="parTrans" cxnId="{C44DA747-D1FE-6144-BFE9-A1D19A022183}">
      <dgm:prSet/>
      <dgm:spPr/>
      <dgm:t>
        <a:bodyPr/>
        <a:lstStyle/>
        <a:p>
          <a:endParaRPr lang="en-US"/>
        </a:p>
      </dgm:t>
    </dgm:pt>
    <dgm:pt modelId="{6B319A42-289D-E94E-8909-5A51299090EE}" type="sibTrans" cxnId="{C44DA747-D1FE-6144-BFE9-A1D19A022183}">
      <dgm:prSet/>
      <dgm:spPr/>
      <dgm:t>
        <a:bodyPr/>
        <a:lstStyle/>
        <a:p>
          <a:endParaRPr lang="en-US"/>
        </a:p>
      </dgm:t>
    </dgm:pt>
    <dgm:pt modelId="{8D47BE74-574D-8240-BC6F-217285879ABA}" type="pres">
      <dgm:prSet presAssocID="{EF073413-8500-4D45-BC90-F3F68F6F84D1}" presName="Name0" presStyleCnt="0">
        <dgm:presLayoutVars>
          <dgm:dir/>
          <dgm:resizeHandles val="exact"/>
        </dgm:presLayoutVars>
      </dgm:prSet>
      <dgm:spPr/>
    </dgm:pt>
    <dgm:pt modelId="{B3387E6E-41A1-6347-94F8-BE455A4C30B5}" type="pres">
      <dgm:prSet presAssocID="{C5CBE49F-903C-6040-8666-0DBC98AFBFC9}" presName="composite" presStyleCnt="0"/>
      <dgm:spPr/>
    </dgm:pt>
    <dgm:pt modelId="{26557E23-AE37-9145-B927-8260D594F07D}" type="pres">
      <dgm:prSet presAssocID="{C5CBE49F-903C-6040-8666-0DBC98AFBFC9}" presName="rect1" presStyleLbl="bgImgPlace1" presStyleIdx="0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</dgm:spPr>
    </dgm:pt>
    <dgm:pt modelId="{51149855-14ED-CC40-B278-0E958AE3356F}" type="pres">
      <dgm:prSet presAssocID="{C5CBE49F-903C-6040-8666-0DBC98AFBFC9}" presName="wedgeRectCallout1" presStyleLbl="node1" presStyleIdx="0" presStyleCnt="6">
        <dgm:presLayoutVars>
          <dgm:bulletEnabled val="1"/>
        </dgm:presLayoutVars>
      </dgm:prSet>
      <dgm:spPr/>
    </dgm:pt>
    <dgm:pt modelId="{008FFE49-9251-6F46-A540-0A092F5EB103}" type="pres">
      <dgm:prSet presAssocID="{1F35FC0C-85FB-8F4E-8B84-21E73301CA1F}" presName="sibTrans" presStyleCnt="0"/>
      <dgm:spPr/>
    </dgm:pt>
    <dgm:pt modelId="{F393BA6B-F23A-3B48-BCE6-C6503A88A5E2}" type="pres">
      <dgm:prSet presAssocID="{CDFF45D9-E3AD-5B4B-8B74-A56DC7686E9F}" presName="composite" presStyleCnt="0"/>
      <dgm:spPr/>
    </dgm:pt>
    <dgm:pt modelId="{962E7A89-5337-A845-A2A7-17695ACCA64E}" type="pres">
      <dgm:prSet presAssocID="{CDFF45D9-E3AD-5B4B-8B74-A56DC7686E9F}" presName="rect1" presStyleLbl="bgImgPlace1" presStyleIdx="1" presStyleCnt="6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5000" b="-15000"/>
          </a:stretch>
        </a:blipFill>
      </dgm:spPr>
    </dgm:pt>
    <dgm:pt modelId="{90CF7F13-BB52-AB41-A9B1-1303B0ADB463}" type="pres">
      <dgm:prSet presAssocID="{CDFF45D9-E3AD-5B4B-8B74-A56DC7686E9F}" presName="wedgeRectCallout1" presStyleLbl="node1" presStyleIdx="1" presStyleCnt="6">
        <dgm:presLayoutVars>
          <dgm:bulletEnabled val="1"/>
        </dgm:presLayoutVars>
      </dgm:prSet>
      <dgm:spPr/>
    </dgm:pt>
    <dgm:pt modelId="{73B38530-A969-A649-8F4A-6472BB4CE133}" type="pres">
      <dgm:prSet presAssocID="{D20BA537-56FD-1E4A-ABDC-A40E6E850FDE}" presName="sibTrans" presStyleCnt="0"/>
      <dgm:spPr/>
    </dgm:pt>
    <dgm:pt modelId="{ECAD3236-66D1-FD42-8400-700B95FF26AE}" type="pres">
      <dgm:prSet presAssocID="{8AEB6ED1-5F8D-6441-ABF2-3B470B930F36}" presName="composite" presStyleCnt="0"/>
      <dgm:spPr/>
    </dgm:pt>
    <dgm:pt modelId="{C94D8778-9FC9-DB48-B9FD-92D3F88F3215}" type="pres">
      <dgm:prSet presAssocID="{8AEB6ED1-5F8D-6441-ABF2-3B470B930F36}" presName="rect1" presStyleLbl="bgImgPlace1" presStyleIdx="2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5000" b="-25000"/>
          </a:stretch>
        </a:blipFill>
      </dgm:spPr>
    </dgm:pt>
    <dgm:pt modelId="{BE93EC98-FF61-4241-B417-A1EA3BC7A869}" type="pres">
      <dgm:prSet presAssocID="{8AEB6ED1-5F8D-6441-ABF2-3B470B930F36}" presName="wedgeRectCallout1" presStyleLbl="node1" presStyleIdx="2" presStyleCnt="6">
        <dgm:presLayoutVars>
          <dgm:bulletEnabled val="1"/>
        </dgm:presLayoutVars>
      </dgm:prSet>
      <dgm:spPr/>
    </dgm:pt>
    <dgm:pt modelId="{F67CE104-6570-0945-A5BF-609623F8C3C5}" type="pres">
      <dgm:prSet presAssocID="{05189B83-5189-3D40-A789-9448A5B41FE4}" presName="sibTrans" presStyleCnt="0"/>
      <dgm:spPr/>
    </dgm:pt>
    <dgm:pt modelId="{9C3C10B4-362D-784A-B344-2EA061A4415B}" type="pres">
      <dgm:prSet presAssocID="{01046AB1-DB27-B941-95FF-9D89E1D8293B}" presName="composite" presStyleCnt="0"/>
      <dgm:spPr/>
    </dgm:pt>
    <dgm:pt modelId="{376EA482-0D5D-F344-9D31-ED6763E370DC}" type="pres">
      <dgm:prSet presAssocID="{01046AB1-DB27-B941-95FF-9D89E1D8293B}" presName="rect1" presStyleLbl="bgImgPlace1" presStyleIdx="3" presStyleCnt="6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2000" b="-12000"/>
          </a:stretch>
        </a:blipFill>
      </dgm:spPr>
    </dgm:pt>
    <dgm:pt modelId="{3D191330-CAF1-D249-80CC-76E8F3D756F1}" type="pres">
      <dgm:prSet presAssocID="{01046AB1-DB27-B941-95FF-9D89E1D8293B}" presName="wedgeRectCallout1" presStyleLbl="node1" presStyleIdx="3" presStyleCnt="6">
        <dgm:presLayoutVars>
          <dgm:bulletEnabled val="1"/>
        </dgm:presLayoutVars>
      </dgm:prSet>
      <dgm:spPr/>
    </dgm:pt>
    <dgm:pt modelId="{456AD59F-9B44-BB42-8E38-4EDEFC73D612}" type="pres">
      <dgm:prSet presAssocID="{AF38FC55-892D-3741-8361-2CACC69B7243}" presName="sibTrans" presStyleCnt="0"/>
      <dgm:spPr/>
    </dgm:pt>
    <dgm:pt modelId="{95770BD4-71F8-3244-8BD2-DE6503860A12}" type="pres">
      <dgm:prSet presAssocID="{816EA878-940E-7244-A736-DB69B315E68C}" presName="composite" presStyleCnt="0"/>
      <dgm:spPr/>
    </dgm:pt>
    <dgm:pt modelId="{61B6B952-4F1D-0541-8ED0-AD74087117D6}" type="pres">
      <dgm:prSet presAssocID="{816EA878-940E-7244-A736-DB69B315E68C}" presName="rect1" presStyleLbl="bgImgPlace1" presStyleIdx="4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7000" b="-17000"/>
          </a:stretch>
        </a:blipFill>
      </dgm:spPr>
    </dgm:pt>
    <dgm:pt modelId="{54E28BA1-570B-9441-ABB8-0AD3D594EA9B}" type="pres">
      <dgm:prSet presAssocID="{816EA878-940E-7244-A736-DB69B315E68C}" presName="wedgeRectCallout1" presStyleLbl="node1" presStyleIdx="4" presStyleCnt="6">
        <dgm:presLayoutVars>
          <dgm:bulletEnabled val="1"/>
        </dgm:presLayoutVars>
      </dgm:prSet>
      <dgm:spPr/>
    </dgm:pt>
    <dgm:pt modelId="{EA39D636-BAD6-6446-8F35-84396AE10D7F}" type="pres">
      <dgm:prSet presAssocID="{2936EC04-5F6A-0742-95C4-10916457B11E}" presName="sibTrans" presStyleCnt="0"/>
      <dgm:spPr/>
    </dgm:pt>
    <dgm:pt modelId="{9DFA2679-242B-4240-AF3E-09A1BC0AFD89}" type="pres">
      <dgm:prSet presAssocID="{5090BD5F-2AAF-2B42-861B-9E57D43E9F7B}" presName="composite" presStyleCnt="0"/>
      <dgm:spPr/>
    </dgm:pt>
    <dgm:pt modelId="{754C4A3E-C3CF-6041-AE3E-2DDFD4B34E0B}" type="pres">
      <dgm:prSet presAssocID="{5090BD5F-2AAF-2B42-861B-9E57D43E9F7B}" presName="rect1" presStyleLbl="bgImgPlace1" presStyleIdx="5" presStyleCnt="6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1000" r="-11000"/>
          </a:stretch>
        </a:blipFill>
      </dgm:spPr>
    </dgm:pt>
    <dgm:pt modelId="{32B0E279-746C-A14B-8FF8-BD2E8ABB4612}" type="pres">
      <dgm:prSet presAssocID="{5090BD5F-2AAF-2B42-861B-9E57D43E9F7B}" presName="wedgeRectCallout1" presStyleLbl="node1" presStyleIdx="5" presStyleCnt="6">
        <dgm:presLayoutVars>
          <dgm:bulletEnabled val="1"/>
        </dgm:presLayoutVars>
      </dgm:prSet>
      <dgm:spPr/>
    </dgm:pt>
  </dgm:ptLst>
  <dgm:cxnLst>
    <dgm:cxn modelId="{EAF1C70A-721D-494D-ABE5-CEE11A03B75E}" type="presOf" srcId="{816EA878-940E-7244-A736-DB69B315E68C}" destId="{54E28BA1-570B-9441-ABB8-0AD3D594EA9B}" srcOrd="0" destOrd="0" presId="urn:microsoft.com/office/officeart/2008/layout/BendingPictureCaptionList"/>
    <dgm:cxn modelId="{9E60C20E-306E-4E4A-98B9-8F0F15A433F6}" type="presOf" srcId="{C5CBE49F-903C-6040-8666-0DBC98AFBFC9}" destId="{51149855-14ED-CC40-B278-0E958AE3356F}" srcOrd="0" destOrd="0" presId="urn:microsoft.com/office/officeart/2008/layout/BendingPictureCaptionList"/>
    <dgm:cxn modelId="{48A27B12-700C-B840-AC01-AB3011917C23}" type="presOf" srcId="{EF073413-8500-4D45-BC90-F3F68F6F84D1}" destId="{8D47BE74-574D-8240-BC6F-217285879ABA}" srcOrd="0" destOrd="0" presId="urn:microsoft.com/office/officeart/2008/layout/BendingPictureCaptionList"/>
    <dgm:cxn modelId="{C44DA747-D1FE-6144-BFE9-A1D19A022183}" srcId="{EF073413-8500-4D45-BC90-F3F68F6F84D1}" destId="{5090BD5F-2AAF-2B42-861B-9E57D43E9F7B}" srcOrd="5" destOrd="0" parTransId="{758D5BED-35F0-7B49-956E-6A10DA4CA62B}" sibTransId="{6B319A42-289D-E94E-8909-5A51299090EE}"/>
    <dgm:cxn modelId="{4F447969-D5B5-7640-B958-27451246A35E}" type="presOf" srcId="{01046AB1-DB27-B941-95FF-9D89E1D8293B}" destId="{3D191330-CAF1-D249-80CC-76E8F3D756F1}" srcOrd="0" destOrd="0" presId="urn:microsoft.com/office/officeart/2008/layout/BendingPictureCaptionList"/>
    <dgm:cxn modelId="{14EA3E4A-DF90-DC4C-80D1-B68D6D1C9CE6}" srcId="{EF073413-8500-4D45-BC90-F3F68F6F84D1}" destId="{CDFF45D9-E3AD-5B4B-8B74-A56DC7686E9F}" srcOrd="1" destOrd="0" parTransId="{E7107F9E-1C81-B847-A6E1-7039880BDEF6}" sibTransId="{D20BA537-56FD-1E4A-ABDC-A40E6E850FDE}"/>
    <dgm:cxn modelId="{C97F0550-31AF-A743-A43A-1785A44A7C79}" type="presOf" srcId="{5090BD5F-2AAF-2B42-861B-9E57D43E9F7B}" destId="{32B0E279-746C-A14B-8FF8-BD2E8ABB4612}" srcOrd="0" destOrd="0" presId="urn:microsoft.com/office/officeart/2008/layout/BendingPictureCaptionList"/>
    <dgm:cxn modelId="{76AF1284-5E7F-FC4F-9A4D-2961D2BC0089}" srcId="{EF073413-8500-4D45-BC90-F3F68F6F84D1}" destId="{816EA878-940E-7244-A736-DB69B315E68C}" srcOrd="4" destOrd="0" parTransId="{E755204D-362D-5A45-B7E5-FADFDEE57FDB}" sibTransId="{2936EC04-5F6A-0742-95C4-10916457B11E}"/>
    <dgm:cxn modelId="{482F888E-600F-7447-A113-88CBD7697114}" srcId="{EF073413-8500-4D45-BC90-F3F68F6F84D1}" destId="{8AEB6ED1-5F8D-6441-ABF2-3B470B930F36}" srcOrd="2" destOrd="0" parTransId="{58A59318-316A-2147-B21D-2C3C4D47A155}" sibTransId="{05189B83-5189-3D40-A789-9448A5B41FE4}"/>
    <dgm:cxn modelId="{1B1549AC-364B-404F-9C77-7529847725E3}" type="presOf" srcId="{CDFF45D9-E3AD-5B4B-8B74-A56DC7686E9F}" destId="{90CF7F13-BB52-AB41-A9B1-1303B0ADB463}" srcOrd="0" destOrd="0" presId="urn:microsoft.com/office/officeart/2008/layout/BendingPictureCaptionList"/>
    <dgm:cxn modelId="{A87E63CB-A078-6D48-B2D7-5E77A6627B56}" srcId="{EF073413-8500-4D45-BC90-F3F68F6F84D1}" destId="{C5CBE49F-903C-6040-8666-0DBC98AFBFC9}" srcOrd="0" destOrd="0" parTransId="{172F56E5-F881-6347-987E-A1E6FF8784EC}" sibTransId="{1F35FC0C-85FB-8F4E-8B84-21E73301CA1F}"/>
    <dgm:cxn modelId="{A5E6A2D4-42E7-D84E-B72C-C6290C930998}" type="presOf" srcId="{8AEB6ED1-5F8D-6441-ABF2-3B470B930F36}" destId="{BE93EC98-FF61-4241-B417-A1EA3BC7A869}" srcOrd="0" destOrd="0" presId="urn:microsoft.com/office/officeart/2008/layout/BendingPictureCaptionList"/>
    <dgm:cxn modelId="{CB73E3FA-256C-534C-BFFB-B849D2765963}" srcId="{EF073413-8500-4D45-BC90-F3F68F6F84D1}" destId="{01046AB1-DB27-B941-95FF-9D89E1D8293B}" srcOrd="3" destOrd="0" parTransId="{BBE222F9-5E59-C24A-BE81-AA50A02AE373}" sibTransId="{AF38FC55-892D-3741-8361-2CACC69B7243}"/>
    <dgm:cxn modelId="{59A2B408-9E0E-D74E-AEAD-D0C3DE97D410}" type="presParOf" srcId="{8D47BE74-574D-8240-BC6F-217285879ABA}" destId="{B3387E6E-41A1-6347-94F8-BE455A4C30B5}" srcOrd="0" destOrd="0" presId="urn:microsoft.com/office/officeart/2008/layout/BendingPictureCaptionList"/>
    <dgm:cxn modelId="{18949A6F-0456-D34F-82AB-FB938534A63C}" type="presParOf" srcId="{B3387E6E-41A1-6347-94F8-BE455A4C30B5}" destId="{26557E23-AE37-9145-B927-8260D594F07D}" srcOrd="0" destOrd="0" presId="urn:microsoft.com/office/officeart/2008/layout/BendingPictureCaptionList"/>
    <dgm:cxn modelId="{7769B340-1B46-624D-9E8F-44CC7150430B}" type="presParOf" srcId="{B3387E6E-41A1-6347-94F8-BE455A4C30B5}" destId="{51149855-14ED-CC40-B278-0E958AE3356F}" srcOrd="1" destOrd="0" presId="urn:microsoft.com/office/officeart/2008/layout/BendingPictureCaptionList"/>
    <dgm:cxn modelId="{F091367E-16F7-D94A-A0EF-5ADF09B26734}" type="presParOf" srcId="{8D47BE74-574D-8240-BC6F-217285879ABA}" destId="{008FFE49-9251-6F46-A540-0A092F5EB103}" srcOrd="1" destOrd="0" presId="urn:microsoft.com/office/officeart/2008/layout/BendingPictureCaptionList"/>
    <dgm:cxn modelId="{F8358E6B-F2B8-1A48-B724-E0F5110C2D47}" type="presParOf" srcId="{8D47BE74-574D-8240-BC6F-217285879ABA}" destId="{F393BA6B-F23A-3B48-BCE6-C6503A88A5E2}" srcOrd="2" destOrd="0" presId="urn:microsoft.com/office/officeart/2008/layout/BendingPictureCaptionList"/>
    <dgm:cxn modelId="{A35F3A8F-D3CA-ED43-A21F-D1DFB3B11A8F}" type="presParOf" srcId="{F393BA6B-F23A-3B48-BCE6-C6503A88A5E2}" destId="{962E7A89-5337-A845-A2A7-17695ACCA64E}" srcOrd="0" destOrd="0" presId="urn:microsoft.com/office/officeart/2008/layout/BendingPictureCaptionList"/>
    <dgm:cxn modelId="{815263F6-B1D0-E14B-A98B-C3F73D5C9206}" type="presParOf" srcId="{F393BA6B-F23A-3B48-BCE6-C6503A88A5E2}" destId="{90CF7F13-BB52-AB41-A9B1-1303B0ADB463}" srcOrd="1" destOrd="0" presId="urn:microsoft.com/office/officeart/2008/layout/BendingPictureCaptionList"/>
    <dgm:cxn modelId="{C453A045-10EE-AC4D-BD26-85080F33D9CC}" type="presParOf" srcId="{8D47BE74-574D-8240-BC6F-217285879ABA}" destId="{73B38530-A969-A649-8F4A-6472BB4CE133}" srcOrd="3" destOrd="0" presId="urn:microsoft.com/office/officeart/2008/layout/BendingPictureCaptionList"/>
    <dgm:cxn modelId="{D96A5C41-80E1-3C4A-8A77-A4EA3FDD2391}" type="presParOf" srcId="{8D47BE74-574D-8240-BC6F-217285879ABA}" destId="{ECAD3236-66D1-FD42-8400-700B95FF26AE}" srcOrd="4" destOrd="0" presId="urn:microsoft.com/office/officeart/2008/layout/BendingPictureCaptionList"/>
    <dgm:cxn modelId="{C226F46D-4CED-874D-91BC-920A71D4493F}" type="presParOf" srcId="{ECAD3236-66D1-FD42-8400-700B95FF26AE}" destId="{C94D8778-9FC9-DB48-B9FD-92D3F88F3215}" srcOrd="0" destOrd="0" presId="urn:microsoft.com/office/officeart/2008/layout/BendingPictureCaptionList"/>
    <dgm:cxn modelId="{343944D9-82FF-5A4B-A228-1A710AF1F362}" type="presParOf" srcId="{ECAD3236-66D1-FD42-8400-700B95FF26AE}" destId="{BE93EC98-FF61-4241-B417-A1EA3BC7A869}" srcOrd="1" destOrd="0" presId="urn:microsoft.com/office/officeart/2008/layout/BendingPictureCaptionList"/>
    <dgm:cxn modelId="{DC8F39C6-F296-D54B-AB9C-602670B6D279}" type="presParOf" srcId="{8D47BE74-574D-8240-BC6F-217285879ABA}" destId="{F67CE104-6570-0945-A5BF-609623F8C3C5}" srcOrd="5" destOrd="0" presId="urn:microsoft.com/office/officeart/2008/layout/BendingPictureCaptionList"/>
    <dgm:cxn modelId="{377A6BAA-91C0-AA45-9F05-16D2AA0A6A62}" type="presParOf" srcId="{8D47BE74-574D-8240-BC6F-217285879ABA}" destId="{9C3C10B4-362D-784A-B344-2EA061A4415B}" srcOrd="6" destOrd="0" presId="urn:microsoft.com/office/officeart/2008/layout/BendingPictureCaptionList"/>
    <dgm:cxn modelId="{E483E3DD-7AEB-C749-BF94-B695B2186141}" type="presParOf" srcId="{9C3C10B4-362D-784A-B344-2EA061A4415B}" destId="{376EA482-0D5D-F344-9D31-ED6763E370DC}" srcOrd="0" destOrd="0" presId="urn:microsoft.com/office/officeart/2008/layout/BendingPictureCaptionList"/>
    <dgm:cxn modelId="{4F4CFE25-96DE-1C40-82BE-9E397AFD158D}" type="presParOf" srcId="{9C3C10B4-362D-784A-B344-2EA061A4415B}" destId="{3D191330-CAF1-D249-80CC-76E8F3D756F1}" srcOrd="1" destOrd="0" presId="urn:microsoft.com/office/officeart/2008/layout/BendingPictureCaptionList"/>
    <dgm:cxn modelId="{43B40BBB-6A0E-CD4D-98A9-F56B96448020}" type="presParOf" srcId="{8D47BE74-574D-8240-BC6F-217285879ABA}" destId="{456AD59F-9B44-BB42-8E38-4EDEFC73D612}" srcOrd="7" destOrd="0" presId="urn:microsoft.com/office/officeart/2008/layout/BendingPictureCaptionList"/>
    <dgm:cxn modelId="{C54EAE52-4815-DB43-A682-212346F5D3DE}" type="presParOf" srcId="{8D47BE74-574D-8240-BC6F-217285879ABA}" destId="{95770BD4-71F8-3244-8BD2-DE6503860A12}" srcOrd="8" destOrd="0" presId="urn:microsoft.com/office/officeart/2008/layout/BendingPictureCaptionList"/>
    <dgm:cxn modelId="{2E952B6B-EA7D-C641-8067-196AB5A58372}" type="presParOf" srcId="{95770BD4-71F8-3244-8BD2-DE6503860A12}" destId="{61B6B952-4F1D-0541-8ED0-AD74087117D6}" srcOrd="0" destOrd="0" presId="urn:microsoft.com/office/officeart/2008/layout/BendingPictureCaptionList"/>
    <dgm:cxn modelId="{A153560C-7448-3849-B531-A5148098B383}" type="presParOf" srcId="{95770BD4-71F8-3244-8BD2-DE6503860A12}" destId="{54E28BA1-570B-9441-ABB8-0AD3D594EA9B}" srcOrd="1" destOrd="0" presId="urn:microsoft.com/office/officeart/2008/layout/BendingPictureCaptionList"/>
    <dgm:cxn modelId="{6107D0E2-5F00-A74B-A455-2357703AD13E}" type="presParOf" srcId="{8D47BE74-574D-8240-BC6F-217285879ABA}" destId="{EA39D636-BAD6-6446-8F35-84396AE10D7F}" srcOrd="9" destOrd="0" presId="urn:microsoft.com/office/officeart/2008/layout/BendingPictureCaptionList"/>
    <dgm:cxn modelId="{9F66C30F-CC64-9C46-A2BD-C2108A7A5416}" type="presParOf" srcId="{8D47BE74-574D-8240-BC6F-217285879ABA}" destId="{9DFA2679-242B-4240-AF3E-09A1BC0AFD89}" srcOrd="10" destOrd="0" presId="urn:microsoft.com/office/officeart/2008/layout/BendingPictureCaptionList"/>
    <dgm:cxn modelId="{27021EF1-D96C-064F-913C-3F47B0715117}" type="presParOf" srcId="{9DFA2679-242B-4240-AF3E-09A1BC0AFD89}" destId="{754C4A3E-C3CF-6041-AE3E-2DDFD4B34E0B}" srcOrd="0" destOrd="0" presId="urn:microsoft.com/office/officeart/2008/layout/BendingPictureCaptionList"/>
    <dgm:cxn modelId="{6D75BC86-5A2F-1C44-8ED0-16D48828ADE9}" type="presParOf" srcId="{9DFA2679-242B-4240-AF3E-09A1BC0AFD89}" destId="{32B0E279-746C-A14B-8FF8-BD2E8ABB4612}" srcOrd="1" destOrd="0" presId="urn:microsoft.com/office/officeart/2008/layout/BendingPictureCap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4FF07BF-5332-A24A-AECB-E65A84DA1CDC}" type="doc">
      <dgm:prSet loTypeId="urn:microsoft.com/office/officeart/2005/8/layout/hList7" loCatId="" qsTypeId="urn:microsoft.com/office/officeart/2005/8/quickstyle/simple1" qsCatId="simple" csTypeId="urn:microsoft.com/office/officeart/2005/8/colors/accent1_2" csCatId="accent1" phldr="1"/>
      <dgm:spPr/>
    </dgm:pt>
    <dgm:pt modelId="{901DF37E-D43C-9343-ADCC-19F8D456B336}">
      <dgm:prSet phldrT="[Text]" custT="1"/>
      <dgm:spPr/>
      <dgm:t>
        <a:bodyPr/>
        <a:lstStyle/>
        <a:p>
          <a:r>
            <a:rPr lang="en-US" sz="2600" b="1" dirty="0">
              <a:latin typeface="+mj-lt"/>
            </a:rPr>
            <a:t>Active Records</a:t>
          </a:r>
        </a:p>
      </dgm:t>
    </dgm:pt>
    <dgm:pt modelId="{65ED9948-D391-9647-85F6-F5C67D52447A}" type="parTrans" cxnId="{53932623-F869-CD48-AC15-2AA769D89554}">
      <dgm:prSet/>
      <dgm:spPr/>
      <dgm:t>
        <a:bodyPr/>
        <a:lstStyle/>
        <a:p>
          <a:endParaRPr lang="en-US"/>
        </a:p>
      </dgm:t>
    </dgm:pt>
    <dgm:pt modelId="{F15F7BDF-1ABA-AF48-A6C8-A52974E329CD}" type="sibTrans" cxnId="{53932623-F869-CD48-AC15-2AA769D89554}">
      <dgm:prSet/>
      <dgm:spPr/>
      <dgm:t>
        <a:bodyPr/>
        <a:lstStyle/>
        <a:p>
          <a:endParaRPr lang="en-US"/>
        </a:p>
      </dgm:t>
    </dgm:pt>
    <dgm:pt modelId="{FDCB667F-7539-AA43-A04B-E919433F94B0}">
      <dgm:prSet phldrT="[Text]" custT="1"/>
      <dgm:spPr/>
      <dgm:t>
        <a:bodyPr/>
        <a:lstStyle/>
        <a:p>
          <a:r>
            <a:rPr lang="en-US" sz="2600" b="1" dirty="0">
              <a:latin typeface="+mj-lt"/>
            </a:rPr>
            <a:t>Inactive Records</a:t>
          </a:r>
        </a:p>
      </dgm:t>
    </dgm:pt>
    <dgm:pt modelId="{3B25CDAC-D169-6A47-A4C6-A15F530C2BF5}" type="parTrans" cxnId="{BCE2C3F9-3287-9E42-8299-1CEB91279313}">
      <dgm:prSet/>
      <dgm:spPr/>
      <dgm:t>
        <a:bodyPr/>
        <a:lstStyle/>
        <a:p>
          <a:endParaRPr lang="en-US"/>
        </a:p>
      </dgm:t>
    </dgm:pt>
    <dgm:pt modelId="{42A60003-CD90-354A-8406-F24412E4CC21}" type="sibTrans" cxnId="{BCE2C3F9-3287-9E42-8299-1CEB91279313}">
      <dgm:prSet/>
      <dgm:spPr/>
      <dgm:t>
        <a:bodyPr/>
        <a:lstStyle/>
        <a:p>
          <a:endParaRPr lang="en-US"/>
        </a:p>
      </dgm:t>
    </dgm:pt>
    <dgm:pt modelId="{416F7A71-FB13-BA4F-8980-EEB544725D0C}" type="pres">
      <dgm:prSet presAssocID="{24FF07BF-5332-A24A-AECB-E65A84DA1CDC}" presName="Name0" presStyleCnt="0">
        <dgm:presLayoutVars>
          <dgm:dir/>
          <dgm:resizeHandles val="exact"/>
        </dgm:presLayoutVars>
      </dgm:prSet>
      <dgm:spPr/>
    </dgm:pt>
    <dgm:pt modelId="{ACADB4A9-7564-A04E-81FB-46BF1199A6E4}" type="pres">
      <dgm:prSet presAssocID="{24FF07BF-5332-A24A-AECB-E65A84DA1CDC}" presName="fgShape" presStyleLbl="fgShp" presStyleIdx="0" presStyleCnt="1"/>
      <dgm:spPr>
        <a:solidFill>
          <a:schemeClr val="accent2"/>
        </a:solidFill>
      </dgm:spPr>
    </dgm:pt>
    <dgm:pt modelId="{666FAD4F-5F0F-D34B-B8DD-2C9F7E716600}" type="pres">
      <dgm:prSet presAssocID="{24FF07BF-5332-A24A-AECB-E65A84DA1CDC}" presName="linComp" presStyleCnt="0"/>
      <dgm:spPr/>
    </dgm:pt>
    <dgm:pt modelId="{5B3BD457-AEF3-5240-A78F-B245429ACB9F}" type="pres">
      <dgm:prSet presAssocID="{901DF37E-D43C-9343-ADCC-19F8D456B336}" presName="compNode" presStyleCnt="0"/>
      <dgm:spPr/>
    </dgm:pt>
    <dgm:pt modelId="{A7C06D98-D949-6244-960C-6C1E85A1517C}" type="pres">
      <dgm:prSet presAssocID="{901DF37E-D43C-9343-ADCC-19F8D456B336}" presName="bkgdShape" presStyleLbl="node1" presStyleIdx="0" presStyleCnt="2"/>
      <dgm:spPr/>
    </dgm:pt>
    <dgm:pt modelId="{E3ED79DE-F447-294F-A8C1-5FA9EE9B2EBF}" type="pres">
      <dgm:prSet presAssocID="{901DF37E-D43C-9343-ADCC-19F8D456B336}" presName="nodeTx" presStyleLbl="node1" presStyleIdx="0" presStyleCnt="2">
        <dgm:presLayoutVars>
          <dgm:bulletEnabled val="1"/>
        </dgm:presLayoutVars>
      </dgm:prSet>
      <dgm:spPr/>
    </dgm:pt>
    <dgm:pt modelId="{CCA2EB9F-F013-9E4D-818A-A6F4A979FB5F}" type="pres">
      <dgm:prSet presAssocID="{901DF37E-D43C-9343-ADCC-19F8D456B336}" presName="invisiNode" presStyleLbl="node1" presStyleIdx="0" presStyleCnt="2"/>
      <dgm:spPr/>
    </dgm:pt>
    <dgm:pt modelId="{99315475-412D-DF47-9B5F-05FA2D9BAA4B}" type="pres">
      <dgm:prSet presAssocID="{901DF37E-D43C-9343-ADCC-19F8D456B336}" presName="imagNode" presStyleLbl="fgImgPlac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7EE8BDCB-EEC8-334B-B293-DB8CCBD4A838}" type="pres">
      <dgm:prSet presAssocID="{F15F7BDF-1ABA-AF48-A6C8-A52974E329CD}" presName="sibTrans" presStyleLbl="sibTrans2D1" presStyleIdx="0" presStyleCnt="0"/>
      <dgm:spPr/>
    </dgm:pt>
    <dgm:pt modelId="{0CFE7EAC-1559-724C-BCBB-5DF70BD338D3}" type="pres">
      <dgm:prSet presAssocID="{FDCB667F-7539-AA43-A04B-E919433F94B0}" presName="compNode" presStyleCnt="0"/>
      <dgm:spPr/>
    </dgm:pt>
    <dgm:pt modelId="{58D1D799-9A5E-2047-8FB2-F0367C7AE8E2}" type="pres">
      <dgm:prSet presAssocID="{FDCB667F-7539-AA43-A04B-E919433F94B0}" presName="bkgdShape" presStyleLbl="node1" presStyleIdx="1" presStyleCnt="2"/>
      <dgm:spPr/>
    </dgm:pt>
    <dgm:pt modelId="{3C338742-EF60-F641-A4B8-AC51480647E7}" type="pres">
      <dgm:prSet presAssocID="{FDCB667F-7539-AA43-A04B-E919433F94B0}" presName="nodeTx" presStyleLbl="node1" presStyleIdx="1" presStyleCnt="2">
        <dgm:presLayoutVars>
          <dgm:bulletEnabled val="1"/>
        </dgm:presLayoutVars>
      </dgm:prSet>
      <dgm:spPr/>
    </dgm:pt>
    <dgm:pt modelId="{8298A104-AA2D-3D4D-83F4-C4441F3D0849}" type="pres">
      <dgm:prSet presAssocID="{FDCB667F-7539-AA43-A04B-E919433F94B0}" presName="invisiNode" presStyleLbl="node1" presStyleIdx="1" presStyleCnt="2"/>
      <dgm:spPr/>
    </dgm:pt>
    <dgm:pt modelId="{412C7941-15DE-9F40-B969-7246861A800A}" type="pres">
      <dgm:prSet presAssocID="{FDCB667F-7539-AA43-A04B-E919433F94B0}" presName="imagNode" presStyleLbl="fgImgPlace1" presStyleIdx="1" presStyleCnt="2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</dgm:ptLst>
  <dgm:cxnLst>
    <dgm:cxn modelId="{1BD05B18-E11D-8946-A878-6C6C57CA1954}" type="presOf" srcId="{FDCB667F-7539-AA43-A04B-E919433F94B0}" destId="{3C338742-EF60-F641-A4B8-AC51480647E7}" srcOrd="1" destOrd="0" presId="urn:microsoft.com/office/officeart/2005/8/layout/hList7"/>
    <dgm:cxn modelId="{AB23381C-07B0-5A4B-99D5-C8BFEA76E286}" type="presOf" srcId="{FDCB667F-7539-AA43-A04B-E919433F94B0}" destId="{58D1D799-9A5E-2047-8FB2-F0367C7AE8E2}" srcOrd="0" destOrd="0" presId="urn:microsoft.com/office/officeart/2005/8/layout/hList7"/>
    <dgm:cxn modelId="{53932623-F869-CD48-AC15-2AA769D89554}" srcId="{24FF07BF-5332-A24A-AECB-E65A84DA1CDC}" destId="{901DF37E-D43C-9343-ADCC-19F8D456B336}" srcOrd="0" destOrd="0" parTransId="{65ED9948-D391-9647-85F6-F5C67D52447A}" sibTransId="{F15F7BDF-1ABA-AF48-A6C8-A52974E329CD}"/>
    <dgm:cxn modelId="{F9501B24-442C-924E-BAEC-A45FEC5EAB89}" type="presOf" srcId="{901DF37E-D43C-9343-ADCC-19F8D456B336}" destId="{A7C06D98-D949-6244-960C-6C1E85A1517C}" srcOrd="0" destOrd="0" presId="urn:microsoft.com/office/officeart/2005/8/layout/hList7"/>
    <dgm:cxn modelId="{173CC060-04A1-9543-A054-B78C3CE0D43D}" type="presOf" srcId="{901DF37E-D43C-9343-ADCC-19F8D456B336}" destId="{E3ED79DE-F447-294F-A8C1-5FA9EE9B2EBF}" srcOrd="1" destOrd="0" presId="urn:microsoft.com/office/officeart/2005/8/layout/hList7"/>
    <dgm:cxn modelId="{36603F9E-92DF-0443-BE55-7B155F476BD3}" type="presOf" srcId="{F15F7BDF-1ABA-AF48-A6C8-A52974E329CD}" destId="{7EE8BDCB-EEC8-334B-B293-DB8CCBD4A838}" srcOrd="0" destOrd="0" presId="urn:microsoft.com/office/officeart/2005/8/layout/hList7"/>
    <dgm:cxn modelId="{4F124AB9-8886-2F43-B0CE-BEE8019F3194}" type="presOf" srcId="{24FF07BF-5332-A24A-AECB-E65A84DA1CDC}" destId="{416F7A71-FB13-BA4F-8980-EEB544725D0C}" srcOrd="0" destOrd="0" presId="urn:microsoft.com/office/officeart/2005/8/layout/hList7"/>
    <dgm:cxn modelId="{BCE2C3F9-3287-9E42-8299-1CEB91279313}" srcId="{24FF07BF-5332-A24A-AECB-E65A84DA1CDC}" destId="{FDCB667F-7539-AA43-A04B-E919433F94B0}" srcOrd="1" destOrd="0" parTransId="{3B25CDAC-D169-6A47-A4C6-A15F530C2BF5}" sibTransId="{42A60003-CD90-354A-8406-F24412E4CC21}"/>
    <dgm:cxn modelId="{A200D283-CE16-7B4C-931C-1126DB7C7A62}" type="presParOf" srcId="{416F7A71-FB13-BA4F-8980-EEB544725D0C}" destId="{ACADB4A9-7564-A04E-81FB-46BF1199A6E4}" srcOrd="0" destOrd="0" presId="urn:microsoft.com/office/officeart/2005/8/layout/hList7"/>
    <dgm:cxn modelId="{60EEC43C-FEDD-A645-B0DA-57FF73707E4B}" type="presParOf" srcId="{416F7A71-FB13-BA4F-8980-EEB544725D0C}" destId="{666FAD4F-5F0F-D34B-B8DD-2C9F7E716600}" srcOrd="1" destOrd="0" presId="urn:microsoft.com/office/officeart/2005/8/layout/hList7"/>
    <dgm:cxn modelId="{43622279-C298-D84C-9F8F-CBF98A62A6C4}" type="presParOf" srcId="{666FAD4F-5F0F-D34B-B8DD-2C9F7E716600}" destId="{5B3BD457-AEF3-5240-A78F-B245429ACB9F}" srcOrd="0" destOrd="0" presId="urn:microsoft.com/office/officeart/2005/8/layout/hList7"/>
    <dgm:cxn modelId="{CE07EF48-CC05-C74B-B899-AA0D5481CC12}" type="presParOf" srcId="{5B3BD457-AEF3-5240-A78F-B245429ACB9F}" destId="{A7C06D98-D949-6244-960C-6C1E85A1517C}" srcOrd="0" destOrd="0" presId="urn:microsoft.com/office/officeart/2005/8/layout/hList7"/>
    <dgm:cxn modelId="{FAE52AD7-CFBC-4643-BE64-7016F868462C}" type="presParOf" srcId="{5B3BD457-AEF3-5240-A78F-B245429ACB9F}" destId="{E3ED79DE-F447-294F-A8C1-5FA9EE9B2EBF}" srcOrd="1" destOrd="0" presId="urn:microsoft.com/office/officeart/2005/8/layout/hList7"/>
    <dgm:cxn modelId="{30C77CCC-DC85-A744-AAEA-FC1CC79A52B7}" type="presParOf" srcId="{5B3BD457-AEF3-5240-A78F-B245429ACB9F}" destId="{CCA2EB9F-F013-9E4D-818A-A6F4A979FB5F}" srcOrd="2" destOrd="0" presId="urn:microsoft.com/office/officeart/2005/8/layout/hList7"/>
    <dgm:cxn modelId="{CAE66A9B-B92D-6949-AA0E-FB62EFA6AB22}" type="presParOf" srcId="{5B3BD457-AEF3-5240-A78F-B245429ACB9F}" destId="{99315475-412D-DF47-9B5F-05FA2D9BAA4B}" srcOrd="3" destOrd="0" presId="urn:microsoft.com/office/officeart/2005/8/layout/hList7"/>
    <dgm:cxn modelId="{DD3385D8-7379-BA4B-9F36-144117B1D9F6}" type="presParOf" srcId="{666FAD4F-5F0F-D34B-B8DD-2C9F7E716600}" destId="{7EE8BDCB-EEC8-334B-B293-DB8CCBD4A838}" srcOrd="1" destOrd="0" presId="urn:microsoft.com/office/officeart/2005/8/layout/hList7"/>
    <dgm:cxn modelId="{7C090C06-59A3-484B-8FC1-323B38F47FBE}" type="presParOf" srcId="{666FAD4F-5F0F-D34B-B8DD-2C9F7E716600}" destId="{0CFE7EAC-1559-724C-BCBB-5DF70BD338D3}" srcOrd="2" destOrd="0" presId="urn:microsoft.com/office/officeart/2005/8/layout/hList7"/>
    <dgm:cxn modelId="{11DCE59F-32CF-A441-B025-1516CB5285C8}" type="presParOf" srcId="{0CFE7EAC-1559-724C-BCBB-5DF70BD338D3}" destId="{58D1D799-9A5E-2047-8FB2-F0367C7AE8E2}" srcOrd="0" destOrd="0" presId="urn:microsoft.com/office/officeart/2005/8/layout/hList7"/>
    <dgm:cxn modelId="{35EE5E88-C470-BF4E-9124-9E66ED37CD08}" type="presParOf" srcId="{0CFE7EAC-1559-724C-BCBB-5DF70BD338D3}" destId="{3C338742-EF60-F641-A4B8-AC51480647E7}" srcOrd="1" destOrd="0" presId="urn:microsoft.com/office/officeart/2005/8/layout/hList7"/>
    <dgm:cxn modelId="{B69EEF91-C473-E54E-9AC7-0DC4E2D374C1}" type="presParOf" srcId="{0CFE7EAC-1559-724C-BCBB-5DF70BD338D3}" destId="{8298A104-AA2D-3D4D-83F4-C4441F3D0849}" srcOrd="2" destOrd="0" presId="urn:microsoft.com/office/officeart/2005/8/layout/hList7"/>
    <dgm:cxn modelId="{0E274E82-4AD5-5644-89FC-0A4FF0DFDE1B}" type="presParOf" srcId="{0CFE7EAC-1559-724C-BCBB-5DF70BD338D3}" destId="{412C7941-15DE-9F40-B969-7246861A800A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E61DF88-569C-4AB7-B3F6-C3DE109D9C12}" type="doc">
      <dgm:prSet loTypeId="urn:microsoft.com/office/officeart/2005/8/layout/process4" loCatId="process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279022A0-6CE6-4E11-8148-7C9B362AA047}">
      <dgm:prSet/>
      <dgm:spPr/>
      <dgm:t>
        <a:bodyPr/>
        <a:lstStyle/>
        <a:p>
          <a:r>
            <a:rPr lang="en-US"/>
            <a:t>Records destruction must take into account the nature of the records content.</a:t>
          </a:r>
        </a:p>
      </dgm:t>
    </dgm:pt>
    <dgm:pt modelId="{8A699591-9409-4FD1-AFF0-47EA03F08E87}" type="parTrans" cxnId="{8ECA1DAA-F656-4A57-93C4-1A73EDCFC419}">
      <dgm:prSet/>
      <dgm:spPr/>
      <dgm:t>
        <a:bodyPr/>
        <a:lstStyle/>
        <a:p>
          <a:endParaRPr lang="en-US"/>
        </a:p>
      </dgm:t>
    </dgm:pt>
    <dgm:pt modelId="{3E80BB70-A828-4D26-85D1-F1B249DF814D}" type="sibTrans" cxnId="{8ECA1DAA-F656-4A57-93C4-1A73EDCFC419}">
      <dgm:prSet/>
      <dgm:spPr/>
      <dgm:t>
        <a:bodyPr/>
        <a:lstStyle/>
        <a:p>
          <a:endParaRPr lang="en-US"/>
        </a:p>
      </dgm:t>
    </dgm:pt>
    <dgm:pt modelId="{A410545C-70BC-41BE-8F43-F4900287E186}">
      <dgm:prSet/>
      <dgm:spPr/>
      <dgm:t>
        <a:bodyPr/>
        <a:lstStyle/>
        <a:p>
          <a:r>
            <a:rPr lang="en-US"/>
            <a:t>The records </a:t>
          </a:r>
          <a:r>
            <a:rPr lang="en-US" b="1" u="sng"/>
            <a:t>cannot</a:t>
          </a:r>
          <a:r>
            <a:rPr lang="en-US"/>
            <a:t> be destroyed if there is:</a:t>
          </a:r>
        </a:p>
      </dgm:t>
    </dgm:pt>
    <dgm:pt modelId="{78762413-0EDE-4DB8-9E4E-4AF280CF9896}" type="parTrans" cxnId="{DDB49058-48CD-482A-87CD-1B4BCFDFA5AF}">
      <dgm:prSet/>
      <dgm:spPr/>
      <dgm:t>
        <a:bodyPr/>
        <a:lstStyle/>
        <a:p>
          <a:endParaRPr lang="en-US"/>
        </a:p>
      </dgm:t>
    </dgm:pt>
    <dgm:pt modelId="{212265DA-CFAE-48A5-BD13-480960A5E950}" type="sibTrans" cxnId="{DDB49058-48CD-482A-87CD-1B4BCFDFA5AF}">
      <dgm:prSet/>
      <dgm:spPr/>
      <dgm:t>
        <a:bodyPr/>
        <a:lstStyle/>
        <a:p>
          <a:endParaRPr lang="en-US"/>
        </a:p>
      </dgm:t>
    </dgm:pt>
    <dgm:pt modelId="{4609B168-E58F-4DB8-AEA7-F0513990A311}">
      <dgm:prSet/>
      <dgm:spPr/>
      <dgm:t>
        <a:bodyPr/>
        <a:lstStyle/>
        <a:p>
          <a:r>
            <a:rPr lang="en-US"/>
            <a:t>An open Public Records Act Request that pertains to the records in question</a:t>
          </a:r>
        </a:p>
      </dgm:t>
    </dgm:pt>
    <dgm:pt modelId="{96C02C8C-09AF-40A8-A11E-DD86B3438277}" type="parTrans" cxnId="{244FE4E6-E4E7-477B-B3AD-C4911F091F6D}">
      <dgm:prSet/>
      <dgm:spPr/>
      <dgm:t>
        <a:bodyPr/>
        <a:lstStyle/>
        <a:p>
          <a:endParaRPr lang="en-US"/>
        </a:p>
      </dgm:t>
    </dgm:pt>
    <dgm:pt modelId="{1F4569AB-9303-40AE-B9DC-6F79957FBCBB}" type="sibTrans" cxnId="{244FE4E6-E4E7-477B-B3AD-C4911F091F6D}">
      <dgm:prSet/>
      <dgm:spPr/>
      <dgm:t>
        <a:bodyPr/>
        <a:lstStyle/>
        <a:p>
          <a:endParaRPr lang="en-US"/>
        </a:p>
      </dgm:t>
    </dgm:pt>
    <dgm:pt modelId="{D00B3D61-5424-41DE-9B70-F94EB40232E0}">
      <dgm:prSet/>
      <dgm:spPr/>
      <dgm:t>
        <a:bodyPr/>
        <a:lstStyle/>
        <a:p>
          <a:r>
            <a:rPr lang="en-US"/>
            <a:t>Pending, foreseeable, or ongoing litigation; </a:t>
          </a:r>
        </a:p>
      </dgm:t>
    </dgm:pt>
    <dgm:pt modelId="{ED4D27B8-5FEE-462D-944B-B1AEE7A42EA8}" type="parTrans" cxnId="{98739035-35CF-406B-AE63-09027166674C}">
      <dgm:prSet/>
      <dgm:spPr/>
      <dgm:t>
        <a:bodyPr/>
        <a:lstStyle/>
        <a:p>
          <a:endParaRPr lang="en-US"/>
        </a:p>
      </dgm:t>
    </dgm:pt>
    <dgm:pt modelId="{D9B7BC56-D268-4358-8247-F4CD264D22C9}" type="sibTrans" cxnId="{98739035-35CF-406B-AE63-09027166674C}">
      <dgm:prSet/>
      <dgm:spPr/>
      <dgm:t>
        <a:bodyPr/>
        <a:lstStyle/>
        <a:p>
          <a:endParaRPr lang="en-US"/>
        </a:p>
      </dgm:t>
    </dgm:pt>
    <dgm:pt modelId="{D5D8D453-6602-491E-8198-E64C98405949}">
      <dgm:prSet/>
      <dgm:spPr/>
      <dgm:t>
        <a:bodyPr/>
        <a:lstStyle/>
        <a:p>
          <a:r>
            <a:rPr lang="en-US"/>
            <a:t>An investigation; or </a:t>
          </a:r>
        </a:p>
      </dgm:t>
    </dgm:pt>
    <dgm:pt modelId="{D5A03A07-17B0-4789-A95E-DC74F164F061}" type="parTrans" cxnId="{974A9116-5124-4131-815D-C4CAF5D90AB1}">
      <dgm:prSet/>
      <dgm:spPr/>
      <dgm:t>
        <a:bodyPr/>
        <a:lstStyle/>
        <a:p>
          <a:endParaRPr lang="en-US"/>
        </a:p>
      </dgm:t>
    </dgm:pt>
    <dgm:pt modelId="{15B8A247-815F-4A5B-9F44-3C90F0D4826A}" type="sibTrans" cxnId="{974A9116-5124-4131-815D-C4CAF5D90AB1}">
      <dgm:prSet/>
      <dgm:spPr/>
      <dgm:t>
        <a:bodyPr/>
        <a:lstStyle/>
        <a:p>
          <a:endParaRPr lang="en-US"/>
        </a:p>
      </dgm:t>
    </dgm:pt>
    <dgm:pt modelId="{19C40FFC-6C76-4B9C-B508-0007F9DABF62}">
      <dgm:prSet/>
      <dgm:spPr/>
      <dgm:t>
        <a:bodyPr/>
        <a:lstStyle/>
        <a:p>
          <a:r>
            <a:rPr lang="en-US"/>
            <a:t>Ongoing audit pertaining to the records </a:t>
          </a:r>
        </a:p>
      </dgm:t>
    </dgm:pt>
    <dgm:pt modelId="{F862252A-BC90-43F5-96AE-9A7F9BB72029}" type="parTrans" cxnId="{811A82B4-9DDB-4135-9234-4590F1D37294}">
      <dgm:prSet/>
      <dgm:spPr/>
      <dgm:t>
        <a:bodyPr/>
        <a:lstStyle/>
        <a:p>
          <a:endParaRPr lang="en-US"/>
        </a:p>
      </dgm:t>
    </dgm:pt>
    <dgm:pt modelId="{953A13A2-762D-4F3C-B6A7-84AF8CC7559D}" type="sibTrans" cxnId="{811A82B4-9DDB-4135-9234-4590F1D37294}">
      <dgm:prSet/>
      <dgm:spPr/>
      <dgm:t>
        <a:bodyPr/>
        <a:lstStyle/>
        <a:p>
          <a:endParaRPr lang="en-US"/>
        </a:p>
      </dgm:t>
    </dgm:pt>
    <dgm:pt modelId="{070C19A5-D99A-49C9-91E3-2C24C5087ED7}" type="pres">
      <dgm:prSet presAssocID="{1E61DF88-569C-4AB7-B3F6-C3DE109D9C12}" presName="Name0" presStyleCnt="0">
        <dgm:presLayoutVars>
          <dgm:dir/>
          <dgm:animLvl val="lvl"/>
          <dgm:resizeHandles val="exact"/>
        </dgm:presLayoutVars>
      </dgm:prSet>
      <dgm:spPr/>
    </dgm:pt>
    <dgm:pt modelId="{DB8E2469-F07D-42D1-874E-8CA2EF5DF3D3}" type="pres">
      <dgm:prSet presAssocID="{A410545C-70BC-41BE-8F43-F4900287E186}" presName="boxAndChildren" presStyleCnt="0"/>
      <dgm:spPr/>
    </dgm:pt>
    <dgm:pt modelId="{73096FB4-74F4-4B8E-8C47-4FC7E90AFE47}" type="pres">
      <dgm:prSet presAssocID="{A410545C-70BC-41BE-8F43-F4900287E186}" presName="parentTextBox" presStyleLbl="node1" presStyleIdx="0" presStyleCnt="2"/>
      <dgm:spPr/>
    </dgm:pt>
    <dgm:pt modelId="{E10DB206-B2B4-45CA-830E-7EE18262ED3C}" type="pres">
      <dgm:prSet presAssocID="{A410545C-70BC-41BE-8F43-F4900287E186}" presName="entireBox" presStyleLbl="node1" presStyleIdx="0" presStyleCnt="2"/>
      <dgm:spPr/>
    </dgm:pt>
    <dgm:pt modelId="{E79906A1-1A8C-4189-9044-ECFC9EE1E87E}" type="pres">
      <dgm:prSet presAssocID="{A410545C-70BC-41BE-8F43-F4900287E186}" presName="descendantBox" presStyleCnt="0"/>
      <dgm:spPr/>
    </dgm:pt>
    <dgm:pt modelId="{E5EA0CED-8A32-4CE8-9F7E-F48A9D37D6D8}" type="pres">
      <dgm:prSet presAssocID="{4609B168-E58F-4DB8-AEA7-F0513990A311}" presName="childTextBox" presStyleLbl="fgAccFollowNode1" presStyleIdx="0" presStyleCnt="4">
        <dgm:presLayoutVars>
          <dgm:bulletEnabled val="1"/>
        </dgm:presLayoutVars>
      </dgm:prSet>
      <dgm:spPr/>
    </dgm:pt>
    <dgm:pt modelId="{21523DD0-5622-4668-97C6-8E75A67835E9}" type="pres">
      <dgm:prSet presAssocID="{D00B3D61-5424-41DE-9B70-F94EB40232E0}" presName="childTextBox" presStyleLbl="fgAccFollowNode1" presStyleIdx="1" presStyleCnt="4">
        <dgm:presLayoutVars>
          <dgm:bulletEnabled val="1"/>
        </dgm:presLayoutVars>
      </dgm:prSet>
      <dgm:spPr/>
    </dgm:pt>
    <dgm:pt modelId="{DD8B8D4E-9542-4020-BA1B-1528BB82F5DE}" type="pres">
      <dgm:prSet presAssocID="{D5D8D453-6602-491E-8198-E64C98405949}" presName="childTextBox" presStyleLbl="fgAccFollowNode1" presStyleIdx="2" presStyleCnt="4">
        <dgm:presLayoutVars>
          <dgm:bulletEnabled val="1"/>
        </dgm:presLayoutVars>
      </dgm:prSet>
      <dgm:spPr/>
    </dgm:pt>
    <dgm:pt modelId="{0D83DCA0-79B8-4314-9A06-CC112E58EB3A}" type="pres">
      <dgm:prSet presAssocID="{19C40FFC-6C76-4B9C-B508-0007F9DABF62}" presName="childTextBox" presStyleLbl="fgAccFollowNode1" presStyleIdx="3" presStyleCnt="4">
        <dgm:presLayoutVars>
          <dgm:bulletEnabled val="1"/>
        </dgm:presLayoutVars>
      </dgm:prSet>
      <dgm:spPr/>
    </dgm:pt>
    <dgm:pt modelId="{CFDB84F4-9D76-4447-B95B-0545AA77CDFD}" type="pres">
      <dgm:prSet presAssocID="{3E80BB70-A828-4D26-85D1-F1B249DF814D}" presName="sp" presStyleCnt="0"/>
      <dgm:spPr/>
    </dgm:pt>
    <dgm:pt modelId="{639FAD83-A9F4-489B-A628-D9E597C176DB}" type="pres">
      <dgm:prSet presAssocID="{279022A0-6CE6-4E11-8148-7C9B362AA047}" presName="arrowAndChildren" presStyleCnt="0"/>
      <dgm:spPr/>
    </dgm:pt>
    <dgm:pt modelId="{44E6CAC1-A9C0-482E-A682-62EEBD51B3AA}" type="pres">
      <dgm:prSet presAssocID="{279022A0-6CE6-4E11-8148-7C9B362AA047}" presName="parentTextArrow" presStyleLbl="node1" presStyleIdx="1" presStyleCnt="2"/>
      <dgm:spPr/>
    </dgm:pt>
  </dgm:ptLst>
  <dgm:cxnLst>
    <dgm:cxn modelId="{C54C7309-C047-461B-B981-ED4E6E439E8F}" type="presOf" srcId="{A410545C-70BC-41BE-8F43-F4900287E186}" destId="{E10DB206-B2B4-45CA-830E-7EE18262ED3C}" srcOrd="1" destOrd="0" presId="urn:microsoft.com/office/officeart/2005/8/layout/process4"/>
    <dgm:cxn modelId="{974A9116-5124-4131-815D-C4CAF5D90AB1}" srcId="{A410545C-70BC-41BE-8F43-F4900287E186}" destId="{D5D8D453-6602-491E-8198-E64C98405949}" srcOrd="2" destOrd="0" parTransId="{D5A03A07-17B0-4789-A95E-DC74F164F061}" sibTransId="{15B8A247-815F-4A5B-9F44-3C90F0D4826A}"/>
    <dgm:cxn modelId="{629F1C1E-3233-48B9-9596-D5EB7A66663D}" type="presOf" srcId="{A410545C-70BC-41BE-8F43-F4900287E186}" destId="{73096FB4-74F4-4B8E-8C47-4FC7E90AFE47}" srcOrd="0" destOrd="0" presId="urn:microsoft.com/office/officeart/2005/8/layout/process4"/>
    <dgm:cxn modelId="{D767A126-062E-4BBE-86C2-3952EEFC4C46}" type="presOf" srcId="{279022A0-6CE6-4E11-8148-7C9B362AA047}" destId="{44E6CAC1-A9C0-482E-A682-62EEBD51B3AA}" srcOrd="0" destOrd="0" presId="urn:microsoft.com/office/officeart/2005/8/layout/process4"/>
    <dgm:cxn modelId="{98739035-35CF-406B-AE63-09027166674C}" srcId="{A410545C-70BC-41BE-8F43-F4900287E186}" destId="{D00B3D61-5424-41DE-9B70-F94EB40232E0}" srcOrd="1" destOrd="0" parTransId="{ED4D27B8-5FEE-462D-944B-B1AEE7A42EA8}" sibTransId="{D9B7BC56-D268-4358-8247-F4CD264D22C9}"/>
    <dgm:cxn modelId="{01EF5E43-CBC0-4A36-8E44-97BF4F644F4B}" type="presOf" srcId="{D5D8D453-6602-491E-8198-E64C98405949}" destId="{DD8B8D4E-9542-4020-BA1B-1528BB82F5DE}" srcOrd="0" destOrd="0" presId="urn:microsoft.com/office/officeart/2005/8/layout/process4"/>
    <dgm:cxn modelId="{DDB49058-48CD-482A-87CD-1B4BCFDFA5AF}" srcId="{1E61DF88-569C-4AB7-B3F6-C3DE109D9C12}" destId="{A410545C-70BC-41BE-8F43-F4900287E186}" srcOrd="1" destOrd="0" parTransId="{78762413-0EDE-4DB8-9E4E-4AF280CF9896}" sibTransId="{212265DA-CFAE-48A5-BD13-480960A5E950}"/>
    <dgm:cxn modelId="{209E167E-E6D1-4150-9061-10C61E88DBF3}" type="presOf" srcId="{D00B3D61-5424-41DE-9B70-F94EB40232E0}" destId="{21523DD0-5622-4668-97C6-8E75A67835E9}" srcOrd="0" destOrd="0" presId="urn:microsoft.com/office/officeart/2005/8/layout/process4"/>
    <dgm:cxn modelId="{C7793488-8C98-4692-BB42-F6BB8AA60C14}" type="presOf" srcId="{19C40FFC-6C76-4B9C-B508-0007F9DABF62}" destId="{0D83DCA0-79B8-4314-9A06-CC112E58EB3A}" srcOrd="0" destOrd="0" presId="urn:microsoft.com/office/officeart/2005/8/layout/process4"/>
    <dgm:cxn modelId="{8ECA1DAA-F656-4A57-93C4-1A73EDCFC419}" srcId="{1E61DF88-569C-4AB7-B3F6-C3DE109D9C12}" destId="{279022A0-6CE6-4E11-8148-7C9B362AA047}" srcOrd="0" destOrd="0" parTransId="{8A699591-9409-4FD1-AFF0-47EA03F08E87}" sibTransId="{3E80BB70-A828-4D26-85D1-F1B249DF814D}"/>
    <dgm:cxn modelId="{811A82B4-9DDB-4135-9234-4590F1D37294}" srcId="{A410545C-70BC-41BE-8F43-F4900287E186}" destId="{19C40FFC-6C76-4B9C-B508-0007F9DABF62}" srcOrd="3" destOrd="0" parTransId="{F862252A-BC90-43F5-96AE-9A7F9BB72029}" sibTransId="{953A13A2-762D-4F3C-B6A7-84AF8CC7559D}"/>
    <dgm:cxn modelId="{A88874DB-3B0A-45FD-919C-60378BD00269}" type="presOf" srcId="{4609B168-E58F-4DB8-AEA7-F0513990A311}" destId="{E5EA0CED-8A32-4CE8-9F7E-F48A9D37D6D8}" srcOrd="0" destOrd="0" presId="urn:microsoft.com/office/officeart/2005/8/layout/process4"/>
    <dgm:cxn modelId="{54DA57DB-DA0C-4594-8A60-D40E6BB6ABB1}" type="presOf" srcId="{1E61DF88-569C-4AB7-B3F6-C3DE109D9C12}" destId="{070C19A5-D99A-49C9-91E3-2C24C5087ED7}" srcOrd="0" destOrd="0" presId="urn:microsoft.com/office/officeart/2005/8/layout/process4"/>
    <dgm:cxn modelId="{244FE4E6-E4E7-477B-B3AD-C4911F091F6D}" srcId="{A410545C-70BC-41BE-8F43-F4900287E186}" destId="{4609B168-E58F-4DB8-AEA7-F0513990A311}" srcOrd="0" destOrd="0" parTransId="{96C02C8C-09AF-40A8-A11E-DD86B3438277}" sibTransId="{1F4569AB-9303-40AE-B9DC-6F79957FBCBB}"/>
    <dgm:cxn modelId="{F86CE421-510D-49C8-AE4B-FC459921ACE7}" type="presParOf" srcId="{070C19A5-D99A-49C9-91E3-2C24C5087ED7}" destId="{DB8E2469-F07D-42D1-874E-8CA2EF5DF3D3}" srcOrd="0" destOrd="0" presId="urn:microsoft.com/office/officeart/2005/8/layout/process4"/>
    <dgm:cxn modelId="{83944371-8FC7-4BA3-B2E9-B22181BFABC5}" type="presParOf" srcId="{DB8E2469-F07D-42D1-874E-8CA2EF5DF3D3}" destId="{73096FB4-74F4-4B8E-8C47-4FC7E90AFE47}" srcOrd="0" destOrd="0" presId="urn:microsoft.com/office/officeart/2005/8/layout/process4"/>
    <dgm:cxn modelId="{8B2CD52F-3678-4C77-A03B-6B8CBE945AB5}" type="presParOf" srcId="{DB8E2469-F07D-42D1-874E-8CA2EF5DF3D3}" destId="{E10DB206-B2B4-45CA-830E-7EE18262ED3C}" srcOrd="1" destOrd="0" presId="urn:microsoft.com/office/officeart/2005/8/layout/process4"/>
    <dgm:cxn modelId="{1A46D5AF-6772-42D6-976C-E166C104DEA8}" type="presParOf" srcId="{DB8E2469-F07D-42D1-874E-8CA2EF5DF3D3}" destId="{E79906A1-1A8C-4189-9044-ECFC9EE1E87E}" srcOrd="2" destOrd="0" presId="urn:microsoft.com/office/officeart/2005/8/layout/process4"/>
    <dgm:cxn modelId="{0D10FF45-3488-4E51-B1F2-9C7BD6F09144}" type="presParOf" srcId="{E79906A1-1A8C-4189-9044-ECFC9EE1E87E}" destId="{E5EA0CED-8A32-4CE8-9F7E-F48A9D37D6D8}" srcOrd="0" destOrd="0" presId="urn:microsoft.com/office/officeart/2005/8/layout/process4"/>
    <dgm:cxn modelId="{488A3CBF-32E3-49C9-8DC3-4FDCA51619D0}" type="presParOf" srcId="{E79906A1-1A8C-4189-9044-ECFC9EE1E87E}" destId="{21523DD0-5622-4668-97C6-8E75A67835E9}" srcOrd="1" destOrd="0" presId="urn:microsoft.com/office/officeart/2005/8/layout/process4"/>
    <dgm:cxn modelId="{74EB87D2-421B-4A00-92C0-3B074900AF5F}" type="presParOf" srcId="{E79906A1-1A8C-4189-9044-ECFC9EE1E87E}" destId="{DD8B8D4E-9542-4020-BA1B-1528BB82F5DE}" srcOrd="2" destOrd="0" presId="urn:microsoft.com/office/officeart/2005/8/layout/process4"/>
    <dgm:cxn modelId="{DE454FF9-CAB9-4BC1-810A-B425197CBB02}" type="presParOf" srcId="{E79906A1-1A8C-4189-9044-ECFC9EE1E87E}" destId="{0D83DCA0-79B8-4314-9A06-CC112E58EB3A}" srcOrd="3" destOrd="0" presId="urn:microsoft.com/office/officeart/2005/8/layout/process4"/>
    <dgm:cxn modelId="{987BD9F2-4FD6-4B41-ACCA-410C37A7C2AA}" type="presParOf" srcId="{070C19A5-D99A-49C9-91E3-2C24C5087ED7}" destId="{CFDB84F4-9D76-4447-B95B-0545AA77CDFD}" srcOrd="1" destOrd="0" presId="urn:microsoft.com/office/officeart/2005/8/layout/process4"/>
    <dgm:cxn modelId="{8F36A56B-185B-4C13-A084-C95010B6CB6F}" type="presParOf" srcId="{070C19A5-D99A-49C9-91E3-2C24C5087ED7}" destId="{639FAD83-A9F4-489B-A628-D9E597C176DB}" srcOrd="2" destOrd="0" presId="urn:microsoft.com/office/officeart/2005/8/layout/process4"/>
    <dgm:cxn modelId="{89173D5C-8885-4D6B-9379-64A19358586C}" type="presParOf" srcId="{639FAD83-A9F4-489B-A628-D9E597C176DB}" destId="{44E6CAC1-A9C0-482E-A682-62EEBD51B3AA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2A8FDFE-2F96-7340-BD64-502E55950E64}">
      <dsp:nvSpPr>
        <dsp:cNvPr id="0" name=""/>
        <dsp:cNvSpPr/>
      </dsp:nvSpPr>
      <dsp:spPr>
        <a:xfrm>
          <a:off x="1252871" y="2258976"/>
          <a:ext cx="1456274" cy="1250481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1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445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20320" rIns="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latin typeface="+mj-lt"/>
            </a:rPr>
            <a:t>Record Type</a:t>
          </a:r>
        </a:p>
      </dsp:txBody>
      <dsp:txXfrm>
        <a:off x="1478434" y="2452664"/>
        <a:ext cx="1005148" cy="863105"/>
      </dsp:txXfrm>
    </dsp:sp>
    <dsp:sp modelId="{3C32AA9D-1C17-E441-903B-8633606DA910}">
      <dsp:nvSpPr>
        <dsp:cNvPr id="0" name=""/>
        <dsp:cNvSpPr/>
      </dsp:nvSpPr>
      <dsp:spPr>
        <a:xfrm>
          <a:off x="1287618" y="2818190"/>
          <a:ext cx="169872" cy="146547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445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1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74328895-6D76-7643-A728-DB7D17A3DC27}">
      <dsp:nvSpPr>
        <dsp:cNvPr id="0" name=""/>
        <dsp:cNvSpPr/>
      </dsp:nvSpPr>
      <dsp:spPr>
        <a:xfrm>
          <a:off x="12895" y="1554303"/>
          <a:ext cx="1456274" cy="1277291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" b="-7000"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B5DC7076-5035-F84C-9178-A04D5EA09028}">
      <dsp:nvSpPr>
        <dsp:cNvPr id="0" name=""/>
        <dsp:cNvSpPr/>
      </dsp:nvSpPr>
      <dsp:spPr>
        <a:xfrm>
          <a:off x="997290" y="2652318"/>
          <a:ext cx="169872" cy="146547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445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1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46F78BCA-46DE-E64B-B7CE-42B36CBD35B6}">
      <dsp:nvSpPr>
        <dsp:cNvPr id="0" name=""/>
        <dsp:cNvSpPr/>
      </dsp:nvSpPr>
      <dsp:spPr>
        <a:xfrm>
          <a:off x="2506070" y="1564085"/>
          <a:ext cx="1456274" cy="1250481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1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445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20320" rIns="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latin typeface="+mj-lt"/>
            </a:rPr>
            <a:t>Date range</a:t>
          </a:r>
        </a:p>
      </dsp:txBody>
      <dsp:txXfrm>
        <a:off x="2731633" y="1757773"/>
        <a:ext cx="1005148" cy="863105"/>
      </dsp:txXfrm>
    </dsp:sp>
    <dsp:sp modelId="{FA2AF39B-FAEB-E44E-A609-7366F2064BC0}">
      <dsp:nvSpPr>
        <dsp:cNvPr id="0" name=""/>
        <dsp:cNvSpPr/>
      </dsp:nvSpPr>
      <dsp:spPr>
        <a:xfrm>
          <a:off x="3508321" y="2645473"/>
          <a:ext cx="169872" cy="146547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445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1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EB8AD7D0-3B03-F447-9A23-E322D18CA694}">
      <dsp:nvSpPr>
        <dsp:cNvPr id="0" name=""/>
        <dsp:cNvSpPr/>
      </dsp:nvSpPr>
      <dsp:spPr>
        <a:xfrm>
          <a:off x="3758498" y="2256560"/>
          <a:ext cx="1456274" cy="1250481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 t="-8000" b="-8000"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B9B9E426-34E8-504C-ADA8-8867BC7DA241}">
      <dsp:nvSpPr>
        <dsp:cNvPr id="0" name=""/>
        <dsp:cNvSpPr/>
      </dsp:nvSpPr>
      <dsp:spPr>
        <a:xfrm>
          <a:off x="3794016" y="2812956"/>
          <a:ext cx="169872" cy="146547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445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1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4AE5F018-AB69-7D4A-AB9A-22C74DE673CB}">
      <dsp:nvSpPr>
        <dsp:cNvPr id="0" name=""/>
        <dsp:cNvSpPr/>
      </dsp:nvSpPr>
      <dsp:spPr>
        <a:xfrm>
          <a:off x="1252871" y="876844"/>
          <a:ext cx="1456274" cy="1250481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1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445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20320" rIns="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latin typeface="+mj-lt"/>
            </a:rPr>
            <a:t>Format</a:t>
          </a:r>
        </a:p>
      </dsp:txBody>
      <dsp:txXfrm>
        <a:off x="1478434" y="1070532"/>
        <a:ext cx="1005148" cy="863105"/>
      </dsp:txXfrm>
    </dsp:sp>
    <dsp:sp modelId="{4E55D4B8-BA85-EA42-B313-36B17B139194}">
      <dsp:nvSpPr>
        <dsp:cNvPr id="0" name=""/>
        <dsp:cNvSpPr/>
      </dsp:nvSpPr>
      <dsp:spPr>
        <a:xfrm>
          <a:off x="2250489" y="900597"/>
          <a:ext cx="169872" cy="146547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445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1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B98FF9D8-0C53-634A-B256-0030AE166685}">
      <dsp:nvSpPr>
        <dsp:cNvPr id="0" name=""/>
        <dsp:cNvSpPr/>
      </dsp:nvSpPr>
      <dsp:spPr>
        <a:xfrm>
          <a:off x="2506070" y="181551"/>
          <a:ext cx="1456274" cy="1250481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000" b="-8000"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45D92D99-2967-6243-9C8F-3D3690B00804}">
      <dsp:nvSpPr>
        <dsp:cNvPr id="0" name=""/>
        <dsp:cNvSpPr/>
      </dsp:nvSpPr>
      <dsp:spPr>
        <a:xfrm>
          <a:off x="2546994" y="735531"/>
          <a:ext cx="169872" cy="146547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445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1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34D98C42-FC0D-DA42-8BDC-920DFEECA583}">
      <dsp:nvSpPr>
        <dsp:cNvPr id="0" name=""/>
        <dsp:cNvSpPr/>
      </dsp:nvSpPr>
      <dsp:spPr>
        <a:xfrm>
          <a:off x="3758498" y="874026"/>
          <a:ext cx="1456274" cy="1250481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1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445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20320" rIns="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latin typeface="+mj-lt"/>
            </a:rPr>
            <a:t>Volume</a:t>
          </a:r>
        </a:p>
      </dsp:txBody>
      <dsp:txXfrm>
        <a:off x="3984061" y="1067714"/>
        <a:ext cx="1005148" cy="863105"/>
      </dsp:txXfrm>
    </dsp:sp>
    <dsp:sp modelId="{F2251B36-EF9A-3F40-B35A-6A9529A3E4E4}">
      <dsp:nvSpPr>
        <dsp:cNvPr id="0" name=""/>
        <dsp:cNvSpPr/>
      </dsp:nvSpPr>
      <dsp:spPr>
        <a:xfrm>
          <a:off x="5018646" y="1428006"/>
          <a:ext cx="169872" cy="146547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445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1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77BC60AC-B3FE-AE4C-A0E6-6AE4F2A983C2}">
      <dsp:nvSpPr>
        <dsp:cNvPr id="0" name=""/>
        <dsp:cNvSpPr/>
      </dsp:nvSpPr>
      <dsp:spPr>
        <a:xfrm>
          <a:off x="5011697" y="1576968"/>
          <a:ext cx="1456274" cy="1250481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000" b="-8000"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41DAED35-DF20-444C-89B6-626438E32EEB}">
      <dsp:nvSpPr>
        <dsp:cNvPr id="0" name=""/>
        <dsp:cNvSpPr/>
      </dsp:nvSpPr>
      <dsp:spPr>
        <a:xfrm>
          <a:off x="5295848" y="1599514"/>
          <a:ext cx="169872" cy="146547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445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1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C4443682-CD38-D043-B5F5-924EB3A54640}">
      <dsp:nvSpPr>
        <dsp:cNvPr id="0" name=""/>
        <dsp:cNvSpPr/>
      </dsp:nvSpPr>
      <dsp:spPr>
        <a:xfrm>
          <a:off x="5011697" y="194837"/>
          <a:ext cx="1456274" cy="1250481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1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445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20320" rIns="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latin typeface="+mj-lt"/>
            </a:rPr>
            <a:t>Storage Location</a:t>
          </a:r>
        </a:p>
      </dsp:txBody>
      <dsp:txXfrm>
        <a:off x="5237260" y="388525"/>
        <a:ext cx="1005148" cy="863105"/>
      </dsp:txXfrm>
    </dsp:sp>
    <dsp:sp modelId="{308281A7-EAA7-F644-9B0B-EF55E15D5DDA}">
      <dsp:nvSpPr>
        <dsp:cNvPr id="0" name=""/>
        <dsp:cNvSpPr/>
      </dsp:nvSpPr>
      <dsp:spPr>
        <a:xfrm>
          <a:off x="6271845" y="755258"/>
          <a:ext cx="169872" cy="146547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445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1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04FE0DB6-F935-5545-A416-18CDAB54691D}">
      <dsp:nvSpPr>
        <dsp:cNvPr id="0" name=""/>
        <dsp:cNvSpPr/>
      </dsp:nvSpPr>
      <dsp:spPr>
        <a:xfrm>
          <a:off x="6264896" y="892545"/>
          <a:ext cx="1456274" cy="1250481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000" b="-8000"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BB8FBEAF-B90A-DF45-901E-0FB8325EFBC3}">
      <dsp:nvSpPr>
        <dsp:cNvPr id="0" name=""/>
        <dsp:cNvSpPr/>
      </dsp:nvSpPr>
      <dsp:spPr>
        <a:xfrm>
          <a:off x="6555224" y="920325"/>
          <a:ext cx="169872" cy="146547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445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1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0BD76DFE-A554-C14C-9239-3EF9EE1BF3EF}">
      <dsp:nvSpPr>
        <dsp:cNvPr id="0" name=""/>
        <dsp:cNvSpPr/>
      </dsp:nvSpPr>
      <dsp:spPr>
        <a:xfrm>
          <a:off x="6264241" y="2272664"/>
          <a:ext cx="1457585" cy="1250481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1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445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17780" rIns="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>
              <a:latin typeface="+mj-lt"/>
            </a:rPr>
            <a:t>Record retention information</a:t>
          </a:r>
        </a:p>
      </dsp:txBody>
      <dsp:txXfrm>
        <a:off x="6489913" y="2466271"/>
        <a:ext cx="1006241" cy="863267"/>
      </dsp:txXfrm>
    </dsp:sp>
    <dsp:sp modelId="{C8FDE6DD-3048-FF48-AFD9-2F4A98692F17}">
      <dsp:nvSpPr>
        <dsp:cNvPr id="0" name=""/>
        <dsp:cNvSpPr/>
      </dsp:nvSpPr>
      <dsp:spPr>
        <a:xfrm>
          <a:off x="6553680" y="3367741"/>
          <a:ext cx="169872" cy="146547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445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1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F89D61FB-415A-3F4B-97C6-0B4D963065D6}">
      <dsp:nvSpPr>
        <dsp:cNvPr id="0" name=""/>
        <dsp:cNvSpPr/>
      </dsp:nvSpPr>
      <dsp:spPr>
        <a:xfrm>
          <a:off x="5011697" y="2957087"/>
          <a:ext cx="1456274" cy="1250481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000" b="-8000"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3673EA10-AF63-5E40-A63E-0355B0802A9F}">
      <dsp:nvSpPr>
        <dsp:cNvPr id="0" name=""/>
        <dsp:cNvSpPr/>
      </dsp:nvSpPr>
      <dsp:spPr>
        <a:xfrm>
          <a:off x="6283428" y="3505833"/>
          <a:ext cx="169872" cy="146547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445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1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6557E23-AE37-9145-B927-8260D594F07D}">
      <dsp:nvSpPr>
        <dsp:cNvPr id="0" name=""/>
        <dsp:cNvSpPr/>
      </dsp:nvSpPr>
      <dsp:spPr>
        <a:xfrm>
          <a:off x="787722" y="193"/>
          <a:ext cx="2133415" cy="170673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  <a:ln>
          <a:noFill/>
        </a:ln>
        <a:effectLst>
          <a:outerShdw blurRad="4445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51149855-14ED-CC40-B278-0E958AE3356F}">
      <dsp:nvSpPr>
        <dsp:cNvPr id="0" name=""/>
        <dsp:cNvSpPr/>
      </dsp:nvSpPr>
      <dsp:spPr>
        <a:xfrm>
          <a:off x="979730" y="1536252"/>
          <a:ext cx="1898740" cy="597356"/>
        </a:xfrm>
        <a:prstGeom prst="wedgeRectCallout">
          <a:avLst>
            <a:gd name="adj1" fmla="val 20250"/>
            <a:gd name="adj2" fmla="val -607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1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4445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>
              <a:solidFill>
                <a:schemeClr val="bg1"/>
              </a:solidFill>
              <a:latin typeface="+mj-lt"/>
            </a:rPr>
            <a:t>Envelopes and routing slips</a:t>
          </a:r>
        </a:p>
      </dsp:txBody>
      <dsp:txXfrm>
        <a:off x="979730" y="1536252"/>
        <a:ext cx="1898740" cy="597356"/>
      </dsp:txXfrm>
    </dsp:sp>
    <dsp:sp modelId="{962E7A89-5337-A845-A2A7-17695ACCA64E}">
      <dsp:nvSpPr>
        <dsp:cNvPr id="0" name=""/>
        <dsp:cNvSpPr/>
      </dsp:nvSpPr>
      <dsp:spPr>
        <a:xfrm>
          <a:off x="3134480" y="193"/>
          <a:ext cx="2133415" cy="1706732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5000" b="-15000"/>
          </a:stretch>
        </a:blipFill>
        <a:ln>
          <a:noFill/>
        </a:ln>
        <a:effectLst>
          <a:outerShdw blurRad="4445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90CF7F13-BB52-AB41-A9B1-1303B0ADB463}">
      <dsp:nvSpPr>
        <dsp:cNvPr id="0" name=""/>
        <dsp:cNvSpPr/>
      </dsp:nvSpPr>
      <dsp:spPr>
        <a:xfrm>
          <a:off x="3326487" y="1536252"/>
          <a:ext cx="1898740" cy="597356"/>
        </a:xfrm>
        <a:prstGeom prst="wedgeRectCallout">
          <a:avLst>
            <a:gd name="adj1" fmla="val 20250"/>
            <a:gd name="adj2" fmla="val -607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1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4445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>
              <a:solidFill>
                <a:schemeClr val="bg1"/>
              </a:solidFill>
              <a:latin typeface="+mj-lt"/>
            </a:rPr>
            <a:t>Data entry-sheets and worksheets</a:t>
          </a:r>
        </a:p>
      </dsp:txBody>
      <dsp:txXfrm>
        <a:off x="3326487" y="1536252"/>
        <a:ext cx="1898740" cy="597356"/>
      </dsp:txXfrm>
    </dsp:sp>
    <dsp:sp modelId="{C94D8778-9FC9-DB48-B9FD-92D3F88F3215}">
      <dsp:nvSpPr>
        <dsp:cNvPr id="0" name=""/>
        <dsp:cNvSpPr/>
      </dsp:nvSpPr>
      <dsp:spPr>
        <a:xfrm>
          <a:off x="5481237" y="193"/>
          <a:ext cx="2133415" cy="1706732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5000" b="-25000"/>
          </a:stretch>
        </a:blipFill>
        <a:ln>
          <a:noFill/>
        </a:ln>
        <a:effectLst>
          <a:outerShdw blurRad="4445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BE93EC98-FF61-4241-B417-A1EA3BC7A869}">
      <dsp:nvSpPr>
        <dsp:cNvPr id="0" name=""/>
        <dsp:cNvSpPr/>
      </dsp:nvSpPr>
      <dsp:spPr>
        <a:xfrm>
          <a:off x="5673244" y="1536252"/>
          <a:ext cx="1898740" cy="597356"/>
        </a:xfrm>
        <a:prstGeom prst="wedgeRectCallout">
          <a:avLst>
            <a:gd name="adj1" fmla="val 20250"/>
            <a:gd name="adj2" fmla="val -607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1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4445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>
              <a:solidFill>
                <a:schemeClr val="bg1"/>
              </a:solidFill>
              <a:latin typeface="Arial"/>
              <a:ea typeface="+mn-ea"/>
              <a:cs typeface="+mn-cs"/>
            </a:rPr>
            <a:t>Rough drafts or preliminary copies</a:t>
          </a:r>
        </a:p>
      </dsp:txBody>
      <dsp:txXfrm>
        <a:off x="5673244" y="1536252"/>
        <a:ext cx="1898740" cy="597356"/>
      </dsp:txXfrm>
    </dsp:sp>
    <dsp:sp modelId="{376EA482-0D5D-F344-9D31-ED6763E370DC}">
      <dsp:nvSpPr>
        <dsp:cNvPr id="0" name=""/>
        <dsp:cNvSpPr/>
      </dsp:nvSpPr>
      <dsp:spPr>
        <a:xfrm>
          <a:off x="787722" y="2346950"/>
          <a:ext cx="2133415" cy="1706732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2000" b="-12000"/>
          </a:stretch>
        </a:blipFill>
        <a:ln>
          <a:noFill/>
        </a:ln>
        <a:effectLst>
          <a:outerShdw blurRad="4445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3D191330-CAF1-D249-80CC-76E8F3D756F1}">
      <dsp:nvSpPr>
        <dsp:cNvPr id="0" name=""/>
        <dsp:cNvSpPr/>
      </dsp:nvSpPr>
      <dsp:spPr>
        <a:xfrm>
          <a:off x="979730" y="3883010"/>
          <a:ext cx="1898740" cy="597356"/>
        </a:xfrm>
        <a:prstGeom prst="wedgeRectCallout">
          <a:avLst>
            <a:gd name="adj1" fmla="val 20250"/>
            <a:gd name="adj2" fmla="val -607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1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4445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>
              <a:solidFill>
                <a:schemeClr val="bg1"/>
              </a:solidFill>
              <a:latin typeface="Arial"/>
              <a:ea typeface="+mn-ea"/>
              <a:cs typeface="+mn-cs"/>
            </a:rPr>
            <a:t>Multiple copies of publications</a:t>
          </a:r>
        </a:p>
      </dsp:txBody>
      <dsp:txXfrm>
        <a:off x="979730" y="3883010"/>
        <a:ext cx="1898740" cy="597356"/>
      </dsp:txXfrm>
    </dsp:sp>
    <dsp:sp modelId="{61B6B952-4F1D-0541-8ED0-AD74087117D6}">
      <dsp:nvSpPr>
        <dsp:cNvPr id="0" name=""/>
        <dsp:cNvSpPr/>
      </dsp:nvSpPr>
      <dsp:spPr>
        <a:xfrm>
          <a:off x="3134480" y="2346950"/>
          <a:ext cx="2133415" cy="1706732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7000" b="-17000"/>
          </a:stretch>
        </a:blipFill>
        <a:ln>
          <a:noFill/>
        </a:ln>
        <a:effectLst>
          <a:outerShdw blurRad="4445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54E28BA1-570B-9441-ABB8-0AD3D594EA9B}">
      <dsp:nvSpPr>
        <dsp:cNvPr id="0" name=""/>
        <dsp:cNvSpPr/>
      </dsp:nvSpPr>
      <dsp:spPr>
        <a:xfrm>
          <a:off x="3326487" y="3883010"/>
          <a:ext cx="1898740" cy="597356"/>
        </a:xfrm>
        <a:prstGeom prst="wedgeRectCallout">
          <a:avLst>
            <a:gd name="adj1" fmla="val 20250"/>
            <a:gd name="adj2" fmla="val -607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1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4445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>
              <a:solidFill>
                <a:schemeClr val="bg1"/>
              </a:solidFill>
              <a:latin typeface="Arial"/>
              <a:ea typeface="+mn-ea"/>
              <a:cs typeface="+mn-cs"/>
            </a:rPr>
            <a:t>Blank forms</a:t>
          </a:r>
        </a:p>
      </dsp:txBody>
      <dsp:txXfrm>
        <a:off x="3326487" y="3883010"/>
        <a:ext cx="1898740" cy="597356"/>
      </dsp:txXfrm>
    </dsp:sp>
    <dsp:sp modelId="{754C4A3E-C3CF-6041-AE3E-2DDFD4B34E0B}">
      <dsp:nvSpPr>
        <dsp:cNvPr id="0" name=""/>
        <dsp:cNvSpPr/>
      </dsp:nvSpPr>
      <dsp:spPr>
        <a:xfrm>
          <a:off x="5481237" y="2346950"/>
          <a:ext cx="2133415" cy="1706732"/>
        </a:xfrm>
        <a:prstGeom prst="rect">
          <a:avLst/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1000" r="-11000"/>
          </a:stretch>
        </a:blipFill>
        <a:ln>
          <a:noFill/>
        </a:ln>
        <a:effectLst>
          <a:outerShdw blurRad="4445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32B0E279-746C-A14B-8FF8-BD2E8ABB4612}">
      <dsp:nvSpPr>
        <dsp:cNvPr id="0" name=""/>
        <dsp:cNvSpPr/>
      </dsp:nvSpPr>
      <dsp:spPr>
        <a:xfrm>
          <a:off x="5673244" y="3883010"/>
          <a:ext cx="1898740" cy="597356"/>
        </a:xfrm>
        <a:prstGeom prst="wedgeRectCallout">
          <a:avLst>
            <a:gd name="adj1" fmla="val 20250"/>
            <a:gd name="adj2" fmla="val -607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1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4445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>
              <a:solidFill>
                <a:schemeClr val="bg1"/>
              </a:solidFill>
              <a:latin typeface="Arial"/>
              <a:ea typeface="+mn-ea"/>
              <a:cs typeface="+mn-cs"/>
            </a:rPr>
            <a:t>Notes or recordings that have been transcribed</a:t>
          </a:r>
        </a:p>
      </dsp:txBody>
      <dsp:txXfrm>
        <a:off x="5673244" y="3883010"/>
        <a:ext cx="1898740" cy="59735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7C06D98-D949-6244-960C-6C1E85A1517C}">
      <dsp:nvSpPr>
        <dsp:cNvPr id="0" name=""/>
        <dsp:cNvSpPr/>
      </dsp:nvSpPr>
      <dsp:spPr>
        <a:xfrm>
          <a:off x="1590" y="0"/>
          <a:ext cx="1822102" cy="402272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912" tIns="184912" rIns="184912" bIns="184912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b="1" kern="1200" dirty="0">
              <a:latin typeface="+mj-lt"/>
            </a:rPr>
            <a:t>Active Records</a:t>
          </a:r>
        </a:p>
      </dsp:txBody>
      <dsp:txXfrm>
        <a:off x="1590" y="1609089"/>
        <a:ext cx="1822102" cy="1609090"/>
      </dsp:txXfrm>
    </dsp:sp>
    <dsp:sp modelId="{99315475-412D-DF47-9B5F-05FA2D9BAA4B}">
      <dsp:nvSpPr>
        <dsp:cNvPr id="0" name=""/>
        <dsp:cNvSpPr/>
      </dsp:nvSpPr>
      <dsp:spPr>
        <a:xfrm>
          <a:off x="242858" y="241363"/>
          <a:ext cx="1339567" cy="1339567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8D1D799-9A5E-2047-8FB2-F0367C7AE8E2}">
      <dsp:nvSpPr>
        <dsp:cNvPr id="0" name=""/>
        <dsp:cNvSpPr/>
      </dsp:nvSpPr>
      <dsp:spPr>
        <a:xfrm>
          <a:off x="1878356" y="0"/>
          <a:ext cx="1822102" cy="402272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912" tIns="184912" rIns="184912" bIns="184912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b="1" kern="1200" dirty="0">
              <a:latin typeface="+mj-lt"/>
            </a:rPr>
            <a:t>Inactive Records</a:t>
          </a:r>
        </a:p>
      </dsp:txBody>
      <dsp:txXfrm>
        <a:off x="1878356" y="1609089"/>
        <a:ext cx="1822102" cy="1609090"/>
      </dsp:txXfrm>
    </dsp:sp>
    <dsp:sp modelId="{412C7941-15DE-9F40-B969-7246861A800A}">
      <dsp:nvSpPr>
        <dsp:cNvPr id="0" name=""/>
        <dsp:cNvSpPr/>
      </dsp:nvSpPr>
      <dsp:spPr>
        <a:xfrm>
          <a:off x="2119624" y="241363"/>
          <a:ext cx="1339567" cy="1339567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CADB4A9-7564-A04E-81FB-46BF1199A6E4}">
      <dsp:nvSpPr>
        <dsp:cNvPr id="0" name=""/>
        <dsp:cNvSpPr/>
      </dsp:nvSpPr>
      <dsp:spPr>
        <a:xfrm>
          <a:off x="148081" y="3218180"/>
          <a:ext cx="3405886" cy="603408"/>
        </a:xfrm>
        <a:prstGeom prst="leftRightArrow">
          <a:avLst/>
        </a:prstGeom>
        <a:solidFill>
          <a:schemeClr val="accent2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10DB206-B2B4-45CA-830E-7EE18262ED3C}">
      <dsp:nvSpPr>
        <dsp:cNvPr id="0" name=""/>
        <dsp:cNvSpPr/>
      </dsp:nvSpPr>
      <dsp:spPr>
        <a:xfrm>
          <a:off x="0" y="3410021"/>
          <a:ext cx="5098256" cy="2237343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6248" tIns="206248" rIns="206248" bIns="206248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/>
            <a:t>The records </a:t>
          </a:r>
          <a:r>
            <a:rPr lang="en-US" sz="2900" b="1" u="sng" kern="1200"/>
            <a:t>cannot</a:t>
          </a:r>
          <a:r>
            <a:rPr lang="en-US" sz="2900" kern="1200"/>
            <a:t> be destroyed if there is:</a:t>
          </a:r>
        </a:p>
      </dsp:txBody>
      <dsp:txXfrm>
        <a:off x="0" y="3410021"/>
        <a:ext cx="5098256" cy="1208165"/>
      </dsp:txXfrm>
    </dsp:sp>
    <dsp:sp modelId="{E5EA0CED-8A32-4CE8-9F7E-F48A9D37D6D8}">
      <dsp:nvSpPr>
        <dsp:cNvPr id="0" name=""/>
        <dsp:cNvSpPr/>
      </dsp:nvSpPr>
      <dsp:spPr>
        <a:xfrm>
          <a:off x="0" y="4573439"/>
          <a:ext cx="1274563" cy="1029177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15240" rIns="85344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An open Public Records Act Request that pertains to the records in question</a:t>
          </a:r>
        </a:p>
      </dsp:txBody>
      <dsp:txXfrm>
        <a:off x="0" y="4573439"/>
        <a:ext cx="1274563" cy="1029177"/>
      </dsp:txXfrm>
    </dsp:sp>
    <dsp:sp modelId="{21523DD0-5622-4668-97C6-8E75A67835E9}">
      <dsp:nvSpPr>
        <dsp:cNvPr id="0" name=""/>
        <dsp:cNvSpPr/>
      </dsp:nvSpPr>
      <dsp:spPr>
        <a:xfrm>
          <a:off x="1274564" y="4573439"/>
          <a:ext cx="1274563" cy="1029177"/>
        </a:xfrm>
        <a:prstGeom prst="rect">
          <a:avLst/>
        </a:prstGeom>
        <a:solidFill>
          <a:schemeClr val="accent2">
            <a:tint val="40000"/>
            <a:alpha val="90000"/>
            <a:hueOff val="-3435108"/>
            <a:satOff val="4804"/>
            <a:lumOff val="1562"/>
            <a:alphaOff val="0"/>
          </a:schemeClr>
        </a:solidFill>
        <a:ln w="15875" cap="flat" cmpd="sng" algn="ctr">
          <a:solidFill>
            <a:schemeClr val="accent2">
              <a:tint val="40000"/>
              <a:alpha val="90000"/>
              <a:hueOff val="-3435108"/>
              <a:satOff val="4804"/>
              <a:lumOff val="156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15240" rIns="85344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Pending, foreseeable, or ongoing litigation; </a:t>
          </a:r>
        </a:p>
      </dsp:txBody>
      <dsp:txXfrm>
        <a:off x="1274564" y="4573439"/>
        <a:ext cx="1274563" cy="1029177"/>
      </dsp:txXfrm>
    </dsp:sp>
    <dsp:sp modelId="{DD8B8D4E-9542-4020-BA1B-1528BB82F5DE}">
      <dsp:nvSpPr>
        <dsp:cNvPr id="0" name=""/>
        <dsp:cNvSpPr/>
      </dsp:nvSpPr>
      <dsp:spPr>
        <a:xfrm>
          <a:off x="2549128" y="4573439"/>
          <a:ext cx="1274563" cy="1029177"/>
        </a:xfrm>
        <a:prstGeom prst="rect">
          <a:avLst/>
        </a:prstGeom>
        <a:solidFill>
          <a:schemeClr val="accent2">
            <a:tint val="40000"/>
            <a:alpha val="90000"/>
            <a:hueOff val="-6870216"/>
            <a:satOff val="9608"/>
            <a:lumOff val="3125"/>
            <a:alphaOff val="0"/>
          </a:schemeClr>
        </a:solidFill>
        <a:ln w="15875" cap="flat" cmpd="sng" algn="ctr">
          <a:solidFill>
            <a:schemeClr val="accent2">
              <a:tint val="40000"/>
              <a:alpha val="90000"/>
              <a:hueOff val="-6870216"/>
              <a:satOff val="9608"/>
              <a:lumOff val="312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15240" rIns="85344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An investigation; or </a:t>
          </a:r>
        </a:p>
      </dsp:txBody>
      <dsp:txXfrm>
        <a:off x="2549128" y="4573439"/>
        <a:ext cx="1274563" cy="1029177"/>
      </dsp:txXfrm>
    </dsp:sp>
    <dsp:sp modelId="{0D83DCA0-79B8-4314-9A06-CC112E58EB3A}">
      <dsp:nvSpPr>
        <dsp:cNvPr id="0" name=""/>
        <dsp:cNvSpPr/>
      </dsp:nvSpPr>
      <dsp:spPr>
        <a:xfrm>
          <a:off x="3823691" y="4573439"/>
          <a:ext cx="1274563" cy="1029177"/>
        </a:xfrm>
        <a:prstGeom prst="rect">
          <a:avLst/>
        </a:prstGeom>
        <a:solidFill>
          <a:schemeClr val="accent2">
            <a:tint val="40000"/>
            <a:alpha val="90000"/>
            <a:hueOff val="-10305324"/>
            <a:satOff val="14412"/>
            <a:lumOff val="4687"/>
            <a:alphaOff val="0"/>
          </a:schemeClr>
        </a:solidFill>
        <a:ln w="15875" cap="flat" cmpd="sng" algn="ctr">
          <a:solidFill>
            <a:schemeClr val="accent2">
              <a:tint val="40000"/>
              <a:alpha val="90000"/>
              <a:hueOff val="-10305324"/>
              <a:satOff val="14412"/>
              <a:lumOff val="468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15240" rIns="85344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Ongoing audit pertaining to the records </a:t>
          </a:r>
        </a:p>
      </dsp:txBody>
      <dsp:txXfrm>
        <a:off x="3823691" y="4573439"/>
        <a:ext cx="1274563" cy="1029177"/>
      </dsp:txXfrm>
    </dsp:sp>
    <dsp:sp modelId="{44E6CAC1-A9C0-482E-A682-62EEBD51B3AA}">
      <dsp:nvSpPr>
        <dsp:cNvPr id="0" name=""/>
        <dsp:cNvSpPr/>
      </dsp:nvSpPr>
      <dsp:spPr>
        <a:xfrm rot="10800000">
          <a:off x="0" y="2547"/>
          <a:ext cx="5098256" cy="3441033"/>
        </a:xfrm>
        <a:prstGeom prst="upArrowCallout">
          <a:avLst/>
        </a:prstGeom>
        <a:solidFill>
          <a:schemeClr val="accent2">
            <a:hueOff val="-9478136"/>
            <a:satOff val="-50740"/>
            <a:lumOff val="35688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6248" tIns="206248" rIns="206248" bIns="206248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/>
            <a:t>Records destruction must take into account the nature of the records content.</a:t>
          </a:r>
        </a:p>
      </dsp:txBody>
      <dsp:txXfrm rot="10800000">
        <a:off x="0" y="2547"/>
        <a:ext cx="5098256" cy="223588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>
              <a:latin typeface="Arial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9D261B-C9D0-9541-9841-04E83E8802D5}" type="datetimeFigureOut">
              <a:rPr lang="en-US" smtClean="0">
                <a:latin typeface="Arial"/>
              </a:rPr>
              <a:t>6/8/2020</a:t>
            </a:fld>
            <a:endParaRPr lang="en-US" dirty="0">
              <a:latin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>
              <a:latin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AADB97-290C-0C4F-866F-D3FE532A526A}" type="slidenum">
              <a:rPr lang="en-US" smtClean="0">
                <a:latin typeface="Arial"/>
              </a:rPr>
              <a:t>‹#›</a:t>
            </a:fld>
            <a:endParaRPr lang="en-US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5419322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/>
              </a:defRPr>
            </a:lvl1pPr>
          </a:lstStyle>
          <a:p>
            <a:fld id="{53E95625-3221-F649-B815-E2BAD1E8333A}" type="datetimeFigureOut">
              <a:rPr lang="en-US" smtClean="0"/>
              <a:pPr/>
              <a:t>6/8/2020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/>
              </a:defRPr>
            </a:lvl1pPr>
          </a:lstStyle>
          <a:p>
            <a:fld id="{74B88EDE-B3CB-5F49-B8AF-70D720318FA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778983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B88EDE-B3CB-5F49-B8AF-70D720318FA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76739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B88EDE-B3CB-5F49-B8AF-70D720318FA3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815493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B88EDE-B3CB-5F49-B8AF-70D720318FA3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906835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B88EDE-B3CB-5F49-B8AF-70D720318FA3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057062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B88EDE-B3CB-5F49-B8AF-70D720318FA3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45199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r>
              <a:rPr lang="en-US" sz="1200" kern="1200" dirty="0">
                <a:solidFill>
                  <a:schemeClr val="tx1"/>
                </a:solidFill>
                <a:effectLst/>
                <a:latin typeface="Arial"/>
                <a:ea typeface="+mn-ea"/>
                <a:cs typeface="+mn-cs"/>
              </a:rPr>
              <a:t>The Association of Records Managers and Administrators (ARMA) defines records Management as: “the field of management responsible for establishing and implementing policies, systems, and procedures to capture, create, access, distribute, use, store, secure, retrieve, and ensure disposition of an organizations records.”</a:t>
            </a:r>
          </a:p>
          <a:p>
            <a:pPr lvl="1"/>
            <a:endParaRPr lang="en-US" sz="1200" kern="1200" dirty="0">
              <a:solidFill>
                <a:schemeClr val="tx1"/>
              </a:solidFill>
              <a:effectLst/>
              <a:latin typeface="Arial"/>
              <a:ea typeface="+mn-ea"/>
              <a:cs typeface="+mn-cs"/>
            </a:endParaRPr>
          </a:p>
          <a:p>
            <a:pPr lvl="1"/>
            <a:r>
              <a:rPr lang="en-US" sz="1200" kern="1200" dirty="0">
                <a:solidFill>
                  <a:schemeClr val="tx1"/>
                </a:solidFill>
                <a:effectLst/>
                <a:latin typeface="Arial"/>
                <a:ea typeface="+mn-ea"/>
                <a:cs typeface="+mn-cs"/>
              </a:rPr>
              <a:t>At its most basic level, Records Management is about knowing what you have, where it is stored, and how long you must keep it. </a:t>
            </a:r>
          </a:p>
          <a:p>
            <a:pPr lvl="1"/>
            <a:endParaRPr lang="en-US" sz="1200" kern="1200" dirty="0">
              <a:solidFill>
                <a:schemeClr val="tx1"/>
              </a:solidFill>
              <a:effectLst/>
              <a:latin typeface="Arial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B88EDE-B3CB-5F49-B8AF-70D720318FA3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72773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B88EDE-B3CB-5F49-B8AF-70D720318FA3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00517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B88EDE-B3CB-5F49-B8AF-70D720318FA3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58007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Arial"/>
                <a:ea typeface="+mn-ea"/>
                <a:cs typeface="+mn-cs"/>
              </a:rPr>
              <a:t>So you have this concept of the records lifecycle, now how do you put it into practice?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B88EDE-B3CB-5F49-B8AF-70D720318FA3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87504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B88EDE-B3CB-5F49-B8AF-70D720318FA3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54363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B88EDE-B3CB-5F49-B8AF-70D720318FA3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2263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B88EDE-B3CB-5F49-B8AF-70D720318FA3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35642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B88EDE-B3CB-5F49-B8AF-70D720318FA3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04386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758952"/>
            <a:ext cx="75438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accent5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4455621"/>
            <a:ext cx="75438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0E3C2-DBD5-F549-95C4-03EB844EF6F0}" type="datetime1">
              <a:rPr lang="en-US" smtClean="0"/>
              <a:t>6/8/2020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68D06-6152-0647-9088-B3AD7EB55EC2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161109_newucmerced_seal_final.eps">
            <a:extLst>
              <a:ext uri="{FF2B5EF4-FFF2-40B4-BE49-F238E27FC236}">
                <a16:creationId xmlns:a16="http://schemas.microsoft.com/office/drawing/2014/main" id="{1077DB2B-C960-4E74-8E79-B0FAA465EA2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2919" y="57035"/>
            <a:ext cx="955271" cy="955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03508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39B42-6D60-D949-AAA1-0351103B3FF3}" type="datetime1">
              <a:rPr lang="en-US" smtClean="0"/>
              <a:t>6/8/2020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68D06-6152-0647-9088-B3AD7EB55E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79832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414779"/>
            <a:ext cx="1971675" cy="575742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414779"/>
            <a:ext cx="5800725" cy="5757420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791A5F-5140-5D4B-B5D3-1ACF6884C19D}" type="datetime1">
              <a:rPr lang="en-US" smtClean="0"/>
              <a:t>6/8/2020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68D06-6152-0647-9088-B3AD7EB55E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22497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DB683-9AE2-A94C-BBC0-E78DE68E8C63}" type="datetime1">
              <a:rPr lang="en-US" smtClean="0"/>
              <a:t>6/8/2020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68D06-6152-0647-9088-B3AD7EB55E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51039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758952"/>
            <a:ext cx="75438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accent5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4453128"/>
            <a:ext cx="75438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0EF6EF-97DC-A24B-889E-5B20D719E282}" type="datetime1">
              <a:rPr lang="en-US" smtClean="0"/>
              <a:t>6/8/2020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68D06-6152-0647-9088-B3AD7EB55EC2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161109_newucmerced_seal_final.eps">
            <a:extLst>
              <a:ext uri="{FF2B5EF4-FFF2-40B4-BE49-F238E27FC236}">
                <a16:creationId xmlns:a16="http://schemas.microsoft.com/office/drawing/2014/main" id="{C872F4EB-E502-4E30-B766-BF56D117CED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2919" y="33089"/>
            <a:ext cx="955271" cy="955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2858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845734"/>
            <a:ext cx="3703320" cy="40233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845736"/>
            <a:ext cx="3703320" cy="402335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760B5-3579-1347-9D67-5FD909000517}" type="datetime1">
              <a:rPr lang="en-US" smtClean="0"/>
              <a:t>6/8/2020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68D06-6152-0647-9088-B3AD7EB55EC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7471031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2582334"/>
            <a:ext cx="3703320" cy="32867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2582334"/>
            <a:ext cx="3703320" cy="32867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760B5-3579-1347-9D67-5FD909000517}" type="datetime1">
              <a:rPr lang="en-US" smtClean="0"/>
              <a:t>6/8/2020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68D06-6152-0647-9088-B3AD7EB55EC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8469294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C3A169-4D27-C248-9BE0-E9E259F91E7A}" type="datetime1">
              <a:rPr lang="en-US" smtClean="0"/>
              <a:t>6/8/2020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68D06-6152-0647-9088-B3AD7EB55E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30590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42435-4C02-A944-8182-A0CB3F406DBA}" type="datetime1">
              <a:rPr lang="en-US" smtClean="0"/>
              <a:t>6/8/2020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68D06-6152-0647-9088-B3AD7EB55EC2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 descr="161109_newucmerced_seal_final.eps">
            <a:extLst>
              <a:ext uri="{FF2B5EF4-FFF2-40B4-BE49-F238E27FC236}">
                <a16:creationId xmlns:a16="http://schemas.microsoft.com/office/drawing/2014/main" id="{08C91301-DEC2-4C68-9FA3-C9DFD11B362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2439" y="116909"/>
            <a:ext cx="947651" cy="947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8202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3" y="0"/>
            <a:ext cx="303809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030053" y="0"/>
            <a:ext cx="4800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594359"/>
            <a:ext cx="24003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60237" y="731520"/>
            <a:ext cx="5009393" cy="5257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926080"/>
            <a:ext cx="24003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9134" y="6459786"/>
            <a:ext cx="1963883" cy="365125"/>
          </a:xfrm>
        </p:spPr>
        <p:txBody>
          <a:bodyPr/>
          <a:lstStyle>
            <a:lvl1pPr algn="l">
              <a:defRPr/>
            </a:lvl1pPr>
          </a:lstStyle>
          <a:p>
            <a:fld id="{D8AC161D-6DC5-3941-981D-6A4A8AB3DEA8}" type="datetime1">
              <a:rPr lang="en-US" smtClean="0"/>
              <a:t>6/8/2020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00450" y="6459786"/>
            <a:ext cx="348615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6E68D06-6152-0647-9088-B3AD7EB55EC2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 descr="161109_newucmerced_seal_final.eps">
            <a:extLst>
              <a:ext uri="{FF2B5EF4-FFF2-40B4-BE49-F238E27FC236}">
                <a16:creationId xmlns:a16="http://schemas.microsoft.com/office/drawing/2014/main" id="{39BC61A3-9383-446F-9F60-1706558F0A1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2919" y="63777"/>
            <a:ext cx="955271" cy="955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9514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9141619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2" y="491507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074920"/>
            <a:ext cx="7589520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" y="0"/>
            <a:ext cx="9143989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59" y="5907024"/>
            <a:ext cx="7589520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760B5-3579-1347-9D67-5FD909000517}" type="datetime1">
              <a:rPr lang="en-US" smtClean="0"/>
              <a:t>6/8/2020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68D06-6152-0647-9088-B3AD7EB55EC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3056210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00800"/>
            <a:ext cx="914400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5"/>
            <a:ext cx="9144001" cy="65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59" y="1845734"/>
            <a:ext cx="7543801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1" y="6459786"/>
            <a:ext cx="1854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  <a:latin typeface="Arial"/>
              </a:defRPr>
            </a:lvl1pPr>
          </a:lstStyle>
          <a:p>
            <a:fld id="{234760B5-3579-1347-9D67-5FD909000517}" type="datetime1">
              <a:rPr lang="en-US" smtClean="0"/>
              <a:pPr/>
              <a:t>6/8/2020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  <a:latin typeface="Arial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25344" y="6459786"/>
            <a:ext cx="9840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  <a:latin typeface="Arial"/>
              </a:defRPr>
            </a:lvl1pPr>
          </a:lstStyle>
          <a:p>
            <a:fld id="{F6E68D06-6152-0647-9088-B3AD7EB55EC2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895149" y="1737845"/>
            <a:ext cx="74752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161109_newucmerced_seal_final.eps">
            <a:extLst>
              <a:ext uri="{FF2B5EF4-FFF2-40B4-BE49-F238E27FC236}">
                <a16:creationId xmlns:a16="http://schemas.microsoft.com/office/drawing/2014/main" id="{BBC3D303-CBA4-4200-8A03-3E711F0A49B7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2852" y="114383"/>
            <a:ext cx="952088" cy="952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9427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9" r:id="rId1"/>
    <p:sldLayoutId id="2147484080" r:id="rId2"/>
    <p:sldLayoutId id="2147484081" r:id="rId3"/>
    <p:sldLayoutId id="2147484082" r:id="rId4"/>
    <p:sldLayoutId id="2147484083" r:id="rId5"/>
    <p:sldLayoutId id="2147484084" r:id="rId6"/>
    <p:sldLayoutId id="2147484085" r:id="rId7"/>
    <p:sldLayoutId id="2147484086" r:id="rId8"/>
    <p:sldLayoutId id="2147484087" r:id="rId9"/>
    <p:sldLayoutId id="2147484088" r:id="rId10"/>
    <p:sldLayoutId id="2147484089" r:id="rId11"/>
  </p:sldLayoutIdLst>
  <p:hf sldNum="0"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accent2"/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accent2"/>
          </a:solidFill>
          <a:latin typeface="Arial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accent2"/>
          </a:solidFill>
          <a:latin typeface="Arial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accent2"/>
          </a:solidFill>
          <a:latin typeface="Arial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accent2"/>
          </a:solidFill>
          <a:latin typeface="Arial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accent2"/>
          </a:solidFill>
          <a:latin typeface="Arial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52C0B2E1-0268-42EC-ABD3-94F81A05BC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81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D2256B4-48EA-40FC-BBC0-AA1EE6E008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D44BCCA-102D-4A9D-B1E4-2450CAF0B0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05743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FBDCECDC-EEE3-4128-AA5E-82A8C08796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3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260EDE0-989C-4E16-AF94-F652294D82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30" y="4953000"/>
            <a:ext cx="9141714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F3985C0-E548-44D2-B30E-F3E42DADE1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30" y="4906176"/>
            <a:ext cx="9141714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22960" y="758952"/>
            <a:ext cx="7543800" cy="389216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6000" dirty="0">
                <a:solidFill>
                  <a:schemeClr val="accent1">
                    <a:lumMod val="50000"/>
                  </a:schemeClr>
                </a:solidFill>
              </a:rPr>
              <a:t>Trash or Treasure: </a:t>
            </a:r>
            <a:r>
              <a:rPr lang="en-US" sz="4400" dirty="0">
                <a:solidFill>
                  <a:schemeClr val="bg2">
                    <a:lumMod val="50000"/>
                  </a:schemeClr>
                </a:solidFill>
              </a:rPr>
              <a:t>Guidance on Retaining Your Office Records</a:t>
            </a:r>
          </a:p>
        </p:txBody>
      </p:sp>
      <p:sp>
        <p:nvSpPr>
          <p:cNvPr id="7" name="Content Placeholder 6"/>
          <p:cNvSpPr>
            <a:spLocks noGrp="1" noChangeArrowheads="1"/>
          </p:cNvSpPr>
          <p:nvPr>
            <p:ph sz="half" idx="1"/>
          </p:nvPr>
        </p:nvSpPr>
        <p:spPr bwMode="auto">
          <a:xfrm>
            <a:off x="825038" y="5225240"/>
            <a:ext cx="7543800" cy="1143000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/>
          <a:p>
            <a:pPr marL="0" lvl="1" indent="0">
              <a:spcBef>
                <a:spcPts val="1200"/>
              </a:spcBef>
              <a:spcAft>
                <a:spcPts val="200"/>
              </a:spcAft>
              <a:buSzPct val="100000"/>
              <a:buNone/>
            </a:pPr>
            <a:r>
              <a:rPr lang="en-US" sz="2400" cap="all" spc="200" dirty="0">
                <a:solidFill>
                  <a:schemeClr val="accent3"/>
                </a:solidFill>
                <a:latin typeface="+mj-lt"/>
              </a:rPr>
              <a:t>Eric Kalmin</a:t>
            </a:r>
          </a:p>
          <a:p>
            <a:pPr marL="0" lvl="1" indent="0">
              <a:spcBef>
                <a:spcPts val="1200"/>
              </a:spcBef>
              <a:spcAft>
                <a:spcPts val="200"/>
              </a:spcAft>
              <a:buSzPct val="100000"/>
              <a:buNone/>
            </a:pPr>
            <a:r>
              <a:rPr lang="en-US" sz="2400" cap="all" spc="200" dirty="0">
                <a:solidFill>
                  <a:schemeClr val="accent3"/>
                </a:solidFill>
                <a:latin typeface="+mj-lt"/>
              </a:rPr>
              <a:t>DIRECTOR, Records management &amp; Information practices</a:t>
            </a:r>
          </a:p>
          <a:p>
            <a:pPr marL="0" lvl="1" indent="0">
              <a:spcBef>
                <a:spcPts val="1200"/>
              </a:spcBef>
              <a:spcAft>
                <a:spcPts val="200"/>
              </a:spcAft>
              <a:buSzPct val="100000"/>
              <a:buNone/>
            </a:pPr>
            <a:r>
              <a:rPr lang="en-US" sz="2400" cap="all" spc="200" dirty="0">
                <a:solidFill>
                  <a:schemeClr val="accent3"/>
                </a:solidFill>
                <a:latin typeface="+mj-lt"/>
              </a:rPr>
              <a:t>Office of legal affairs</a:t>
            </a:r>
            <a:endParaRPr lang="en-US" sz="2400" b="0" cap="all" spc="200" dirty="0">
              <a:solidFill>
                <a:schemeClr val="accent3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267467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60A9EF-7CC4-C641-9FEC-A847389B51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500" dirty="0">
                <a:solidFill>
                  <a:srgbClr val="092F44"/>
                </a:solidFill>
              </a:rPr>
              <a:t>Step 3: Identify </a:t>
            </a:r>
            <a:r>
              <a:rPr lang="en-US" sz="4500" b="1" u="sng" dirty="0">
                <a:solidFill>
                  <a:srgbClr val="092F44"/>
                </a:solidFill>
              </a:rPr>
              <a:t>Records</a:t>
            </a:r>
            <a:endParaRPr lang="en-US" sz="4500" dirty="0">
              <a:solidFill>
                <a:srgbClr val="092F44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EA5FC5-551A-CC4C-89B6-6D519E958C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 </a:t>
            </a:r>
            <a:r>
              <a:rPr lang="en-US" dirty="0">
                <a:solidFill>
                  <a:srgbClr val="092F44"/>
                </a:solidFill>
              </a:rPr>
              <a:t>“Any writing, </a:t>
            </a:r>
            <a:r>
              <a:rPr lang="en-US" b="1" dirty="0">
                <a:solidFill>
                  <a:srgbClr val="A29061"/>
                </a:solidFill>
              </a:rPr>
              <a:t>regardless of physical form or characteristics</a:t>
            </a:r>
            <a:r>
              <a:rPr lang="en-US" dirty="0">
                <a:solidFill>
                  <a:srgbClr val="092F44"/>
                </a:solidFill>
              </a:rPr>
              <a:t>, containing information relating to the conduct of the public’s business prepared, owned, used, or maintained by an operating unit or employee of the university.” </a:t>
            </a:r>
            <a:r>
              <a:rPr lang="en-US" i="1" dirty="0">
                <a:solidFill>
                  <a:srgbClr val="092F44"/>
                </a:solidFill>
              </a:rPr>
              <a:t>- RMP-2: Records Retention and Disposition: Principles, Processes, and Guidelines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250" dirty="0">
                <a:solidFill>
                  <a:srgbClr val="092F44"/>
                </a:solidFill>
              </a:rPr>
              <a:t> </a:t>
            </a:r>
            <a:r>
              <a:rPr lang="en-US" b="1" dirty="0">
                <a:solidFill>
                  <a:srgbClr val="A29061"/>
                </a:solidFill>
              </a:rPr>
              <a:t>Evidence</a:t>
            </a:r>
            <a:r>
              <a:rPr lang="en-US" dirty="0">
                <a:solidFill>
                  <a:srgbClr val="092F44"/>
                </a:solidFill>
              </a:rPr>
              <a:t> of a </a:t>
            </a:r>
            <a:r>
              <a:rPr lang="en-US" b="1" dirty="0">
                <a:solidFill>
                  <a:schemeClr val="accent3"/>
                </a:solidFill>
              </a:rPr>
              <a:t>transaction</a:t>
            </a:r>
            <a:r>
              <a:rPr lang="en-US" dirty="0">
                <a:solidFill>
                  <a:srgbClr val="092F44"/>
                </a:solidFill>
              </a:rPr>
              <a:t> or </a:t>
            </a:r>
            <a:r>
              <a:rPr lang="en-US" b="1" dirty="0">
                <a:solidFill>
                  <a:schemeClr val="accent3"/>
                </a:solidFill>
              </a:rPr>
              <a:t>business decision</a:t>
            </a:r>
            <a:r>
              <a:rPr lang="en-US" dirty="0">
                <a:solidFill>
                  <a:srgbClr val="092F44"/>
                </a:solidFill>
              </a:rPr>
              <a:t>.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1BD5ACF6-B8F6-5D4A-9AD1-C72D7E894E88}"/>
              </a:ext>
            </a:extLst>
          </p:cNvPr>
          <p:cNvSpPr>
            <a:spLocks noChangeAspect="1"/>
          </p:cNvSpPr>
          <p:nvPr/>
        </p:nvSpPr>
        <p:spPr>
          <a:xfrm>
            <a:off x="246609" y="4237656"/>
            <a:ext cx="1635759" cy="1371600"/>
          </a:xfrm>
          <a:prstGeom prst="ellipse">
            <a:avLst/>
          </a:prstGeom>
          <a:blipFill>
            <a:blip r:embed="rId3"/>
            <a:stretch>
              <a:fillRect/>
            </a:stretch>
          </a:blip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79E864F7-4BC3-0D48-9CFD-C125F8B03358}"/>
              </a:ext>
            </a:extLst>
          </p:cNvPr>
          <p:cNvSpPr>
            <a:spLocks noChangeAspect="1"/>
          </p:cNvSpPr>
          <p:nvPr/>
        </p:nvSpPr>
        <p:spPr>
          <a:xfrm>
            <a:off x="2034785" y="4237656"/>
            <a:ext cx="1635759" cy="1371600"/>
          </a:xfrm>
          <a:prstGeom prst="ellipse">
            <a:avLst/>
          </a:prstGeom>
          <a:blipFill>
            <a:blip r:embed="rId4"/>
            <a:stretch>
              <a:fillRect/>
            </a:stretch>
          </a:blip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E90C068C-E10D-1C42-B069-5E42C764B5F7}"/>
              </a:ext>
            </a:extLst>
          </p:cNvPr>
          <p:cNvSpPr>
            <a:spLocks noChangeAspect="1"/>
          </p:cNvSpPr>
          <p:nvPr/>
        </p:nvSpPr>
        <p:spPr>
          <a:xfrm>
            <a:off x="3822961" y="4237656"/>
            <a:ext cx="1635759" cy="1371600"/>
          </a:xfrm>
          <a:prstGeom prst="ellipse">
            <a:avLst/>
          </a:prstGeom>
          <a:blipFill>
            <a:blip r:embed="rId5"/>
            <a:stretch>
              <a:fillRect/>
            </a:stretch>
          </a:blip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91FFB30A-3FB3-4B4F-A52C-8AC667C644F5}"/>
              </a:ext>
            </a:extLst>
          </p:cNvPr>
          <p:cNvSpPr>
            <a:spLocks noChangeAspect="1"/>
          </p:cNvSpPr>
          <p:nvPr/>
        </p:nvSpPr>
        <p:spPr>
          <a:xfrm>
            <a:off x="5611137" y="4237656"/>
            <a:ext cx="1635759" cy="1371600"/>
          </a:xfrm>
          <a:prstGeom prst="ellipse">
            <a:avLst/>
          </a:prstGeom>
          <a:blipFill>
            <a:blip r:embed="rId6"/>
            <a:stretch>
              <a:fillRect/>
            </a:stretch>
          </a:blip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598BB282-0CBD-884C-8057-DFF06D9EE5F3}"/>
              </a:ext>
            </a:extLst>
          </p:cNvPr>
          <p:cNvSpPr>
            <a:spLocks noChangeAspect="1"/>
          </p:cNvSpPr>
          <p:nvPr/>
        </p:nvSpPr>
        <p:spPr>
          <a:xfrm>
            <a:off x="7399313" y="4237656"/>
            <a:ext cx="1635759" cy="1371600"/>
          </a:xfrm>
          <a:prstGeom prst="ellipse">
            <a:avLst/>
          </a:prstGeom>
          <a:blipFill>
            <a:blip r:embed="rId7"/>
            <a:stretch>
              <a:fillRect/>
            </a:stretch>
          </a:blip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E469AFE-1FD5-7045-844C-AE3025BF7B35}"/>
              </a:ext>
            </a:extLst>
          </p:cNvPr>
          <p:cNvSpPr txBox="1"/>
          <p:nvPr/>
        </p:nvSpPr>
        <p:spPr>
          <a:xfrm>
            <a:off x="1064488" y="5499762"/>
            <a:ext cx="817880" cy="369332"/>
          </a:xfrm>
          <a:prstGeom prst="rect">
            <a:avLst/>
          </a:prstGeom>
          <a:solidFill>
            <a:schemeClr val="bg1"/>
          </a:solidFill>
          <a:ln w="25400"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/>
              <a:t>Email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67A47A8-1169-2D4B-8E7D-7FBCCB17768B}"/>
              </a:ext>
            </a:extLst>
          </p:cNvPr>
          <p:cNvSpPr txBox="1"/>
          <p:nvPr/>
        </p:nvSpPr>
        <p:spPr>
          <a:xfrm>
            <a:off x="2716665" y="5499762"/>
            <a:ext cx="806024" cy="369332"/>
          </a:xfrm>
          <a:prstGeom prst="rect">
            <a:avLst/>
          </a:prstGeom>
          <a:solidFill>
            <a:schemeClr val="bg1"/>
          </a:solidFill>
          <a:ln w="25400"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/>
              <a:t>Notes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F387AB9-F86B-1C40-BB5E-A9630430B052}"/>
              </a:ext>
            </a:extLst>
          </p:cNvPr>
          <p:cNvSpPr txBox="1"/>
          <p:nvPr/>
        </p:nvSpPr>
        <p:spPr>
          <a:xfrm>
            <a:off x="4352424" y="5498134"/>
            <a:ext cx="1268672" cy="369332"/>
          </a:xfrm>
          <a:prstGeom prst="rect">
            <a:avLst/>
          </a:prstGeom>
          <a:solidFill>
            <a:schemeClr val="bg1"/>
          </a:solidFill>
          <a:ln w="25400"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/>
              <a:t>Database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48B554B-784C-BE4E-AA69-BE8F395CE714}"/>
              </a:ext>
            </a:extLst>
          </p:cNvPr>
          <p:cNvSpPr txBox="1"/>
          <p:nvPr/>
        </p:nvSpPr>
        <p:spPr>
          <a:xfrm>
            <a:off x="6140600" y="5498134"/>
            <a:ext cx="1268672" cy="646331"/>
          </a:xfrm>
          <a:prstGeom prst="rect">
            <a:avLst/>
          </a:prstGeom>
          <a:solidFill>
            <a:schemeClr val="bg1"/>
          </a:solidFill>
          <a:ln w="25400"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/>
              <a:t>Electronic File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4338101-CE73-9747-9146-167D01801A6E}"/>
              </a:ext>
            </a:extLst>
          </p:cNvPr>
          <p:cNvSpPr txBox="1"/>
          <p:nvPr/>
        </p:nvSpPr>
        <p:spPr>
          <a:xfrm>
            <a:off x="7806352" y="5498133"/>
            <a:ext cx="1268672" cy="646331"/>
          </a:xfrm>
          <a:prstGeom prst="rect">
            <a:avLst/>
          </a:prstGeom>
          <a:solidFill>
            <a:schemeClr val="bg1"/>
          </a:solidFill>
          <a:ln w="25400"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/>
              <a:t>Formal Document</a:t>
            </a:r>
          </a:p>
        </p:txBody>
      </p:sp>
    </p:spTree>
    <p:extLst>
      <p:ext uri="{BB962C8B-B14F-4D97-AF65-F5344CB8AC3E}">
        <p14:creationId xmlns:p14="http://schemas.microsoft.com/office/powerpoint/2010/main" val="3991334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FE5B1C-915F-0841-9218-8800A68512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3278" y="394977"/>
            <a:ext cx="7543800" cy="1450757"/>
          </a:xfrm>
        </p:spPr>
        <p:txBody>
          <a:bodyPr>
            <a:normAutofit/>
          </a:bodyPr>
          <a:lstStyle/>
          <a:p>
            <a:r>
              <a:rPr lang="en-US" sz="4500" dirty="0">
                <a:solidFill>
                  <a:srgbClr val="092F44"/>
                </a:solidFill>
              </a:rPr>
              <a:t>Active/Inactive Records</a:t>
            </a:r>
            <a:endParaRPr lang="en-US" sz="4500" b="1" u="sng" dirty="0">
              <a:solidFill>
                <a:srgbClr val="092F44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066CDC-7C47-F244-B8B6-1E23748AA5F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87680" y="1845734"/>
            <a:ext cx="4038600" cy="4023360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2250" dirty="0">
                <a:solidFill>
                  <a:schemeClr val="accent1"/>
                </a:solidFill>
              </a:rPr>
              <a:t> </a:t>
            </a:r>
            <a:r>
              <a:rPr lang="en-US" b="1" dirty="0">
                <a:solidFill>
                  <a:srgbClr val="A29061"/>
                </a:solidFill>
              </a:rPr>
              <a:t>Active Records: </a:t>
            </a:r>
            <a:r>
              <a:rPr lang="en-US" dirty="0">
                <a:solidFill>
                  <a:srgbClr val="092F44"/>
                </a:solidFill>
              </a:rPr>
              <a:t>Records which are still actively being used by an office. 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A29061"/>
                </a:solidFill>
              </a:rPr>
              <a:t> </a:t>
            </a:r>
            <a:r>
              <a:rPr lang="en-US" b="1" dirty="0">
                <a:solidFill>
                  <a:srgbClr val="A29061"/>
                </a:solidFill>
              </a:rPr>
              <a:t>Inactive Records: </a:t>
            </a:r>
            <a:r>
              <a:rPr lang="en-US" dirty="0">
                <a:solidFill>
                  <a:srgbClr val="092F44"/>
                </a:solidFill>
              </a:rPr>
              <a:t>Records which are no longer referenced on a regular basis.  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0D4DA47A-67C3-E441-AC68-8F0EFBC0E65E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674810306"/>
              </p:ext>
            </p:extLst>
          </p:nvPr>
        </p:nvGraphicFramePr>
        <p:xfrm>
          <a:off x="4664075" y="1846263"/>
          <a:ext cx="3702050" cy="40227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9938740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5A79685-74B0-A34D-B099-91DDF532AF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959" y="484724"/>
            <a:ext cx="7932420" cy="1450757"/>
          </a:xfrm>
        </p:spPr>
        <p:txBody>
          <a:bodyPr anchor="ctr">
            <a:noAutofit/>
          </a:bodyPr>
          <a:lstStyle/>
          <a:p>
            <a:r>
              <a:rPr lang="en-US" sz="4000" dirty="0">
                <a:solidFill>
                  <a:srgbClr val="092F44"/>
                </a:solidFill>
              </a:rPr>
              <a:t>Step 4: Identify the Records Retention Period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78F75C-AD7F-494C-8A24-430AD1BCCF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2250" dirty="0"/>
              <a:t> </a:t>
            </a:r>
            <a:r>
              <a:rPr lang="en-US" sz="2250" b="1" dirty="0">
                <a:solidFill>
                  <a:srgbClr val="A29061"/>
                </a:solidFill>
              </a:rPr>
              <a:t>Records Retention Schedule </a:t>
            </a:r>
            <a:r>
              <a:rPr lang="en-US" sz="2250" dirty="0">
                <a:solidFill>
                  <a:srgbClr val="092F44"/>
                </a:solidFill>
              </a:rPr>
              <a:t>-  Policy document that spells out how long different types of records are to be held and how they will be archived or disposed of at the end of their lifecycle.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250" dirty="0">
                <a:solidFill>
                  <a:srgbClr val="092F44"/>
                </a:solidFill>
              </a:rPr>
              <a:t> Following retention requirements </a:t>
            </a:r>
            <a:r>
              <a:rPr lang="en-US" sz="2250" b="1" dirty="0">
                <a:solidFill>
                  <a:srgbClr val="A29061"/>
                </a:solidFill>
              </a:rPr>
              <a:t>reduces liability </a:t>
            </a:r>
            <a:r>
              <a:rPr lang="en-US" sz="2250" dirty="0">
                <a:solidFill>
                  <a:srgbClr val="092F44"/>
                </a:solidFill>
              </a:rPr>
              <a:t>from public records requests, audits, and litigation.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250" dirty="0">
                <a:solidFill>
                  <a:srgbClr val="092F44"/>
                </a:solidFill>
              </a:rPr>
              <a:t> Makes it </a:t>
            </a:r>
            <a:r>
              <a:rPr lang="en-US" sz="2250" b="1" dirty="0">
                <a:solidFill>
                  <a:srgbClr val="A29061"/>
                </a:solidFill>
              </a:rPr>
              <a:t>easier to retrieve records </a:t>
            </a:r>
            <a:r>
              <a:rPr lang="en-US" sz="2250" dirty="0">
                <a:solidFill>
                  <a:srgbClr val="092F44"/>
                </a:solidFill>
              </a:rPr>
              <a:t>which are needed by removing those which are redundant, obsolete, or transitory (ROT).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250" dirty="0">
                <a:solidFill>
                  <a:srgbClr val="092F44"/>
                </a:solidFill>
              </a:rPr>
              <a:t> </a:t>
            </a:r>
            <a:r>
              <a:rPr lang="en-US" sz="2250" b="1" dirty="0">
                <a:solidFill>
                  <a:srgbClr val="A29061"/>
                </a:solidFill>
              </a:rPr>
              <a:t>Eliminate costs </a:t>
            </a:r>
            <a:r>
              <a:rPr lang="en-US" sz="2250" dirty="0">
                <a:solidFill>
                  <a:srgbClr val="092F44"/>
                </a:solidFill>
              </a:rPr>
              <a:t>of storing and maintaining records eligible for disposition. </a:t>
            </a:r>
          </a:p>
          <a:p>
            <a:pPr marL="0" indent="0">
              <a:buNone/>
            </a:pPr>
            <a:endParaRPr lang="en-US" sz="2250" dirty="0">
              <a:solidFill>
                <a:srgbClr val="092F44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8A19828-90ED-9841-91B9-785BC9DBE121}"/>
              </a:ext>
            </a:extLst>
          </p:cNvPr>
          <p:cNvSpPr txBox="1"/>
          <p:nvPr/>
        </p:nvSpPr>
        <p:spPr>
          <a:xfrm>
            <a:off x="-132080" y="6469364"/>
            <a:ext cx="914399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42900"/>
            <a:r>
              <a:rPr lang="en-US" sz="1350" b="1" u="sng" dirty="0">
                <a:solidFill>
                  <a:schemeClr val="accent3"/>
                </a:solidFill>
                <a:latin typeface="Arial"/>
              </a:rPr>
              <a:t>https://recordsretention.ucop.edu/ </a:t>
            </a:r>
          </a:p>
        </p:txBody>
      </p:sp>
    </p:spTree>
    <p:extLst>
      <p:ext uri="{BB962C8B-B14F-4D97-AF65-F5344CB8AC3E}">
        <p14:creationId xmlns:p14="http://schemas.microsoft.com/office/powerpoint/2010/main" val="34197439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7B35928F-1942-BE45-93D4-FC591B406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165" cy="1450757"/>
          </a:xfrm>
        </p:spPr>
        <p:txBody>
          <a:bodyPr>
            <a:normAutofit/>
          </a:bodyPr>
          <a:lstStyle/>
          <a:p>
            <a:r>
              <a:rPr lang="en-US" sz="4500" dirty="0">
                <a:solidFill>
                  <a:schemeClr val="accent5"/>
                </a:solidFill>
              </a:rPr>
              <a:t>UC Records Retention Schedule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0C0B7AAA-2B34-BE45-A299-875BC036C96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22325" y="1923214"/>
            <a:ext cx="7543800" cy="3868822"/>
          </a:xfr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1A2587A-31D5-9240-A149-FF8E75FAEBD9}"/>
              </a:ext>
            </a:extLst>
          </p:cNvPr>
          <p:cNvSpPr txBox="1"/>
          <p:nvPr/>
        </p:nvSpPr>
        <p:spPr>
          <a:xfrm>
            <a:off x="-132080" y="6469364"/>
            <a:ext cx="914399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42900"/>
            <a:r>
              <a:rPr lang="en-US" sz="1350" b="1" u="sng" dirty="0">
                <a:solidFill>
                  <a:schemeClr val="accent3"/>
                </a:solidFill>
                <a:latin typeface="Arial"/>
              </a:rPr>
              <a:t>https://recordsretention.ucop.edu/ </a:t>
            </a:r>
          </a:p>
        </p:txBody>
      </p:sp>
    </p:spTree>
    <p:extLst>
      <p:ext uri="{BB962C8B-B14F-4D97-AF65-F5344CB8AC3E}">
        <p14:creationId xmlns:p14="http://schemas.microsoft.com/office/powerpoint/2010/main" val="8625182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E481A6-9DB3-114A-8B2F-FF811CEC6A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960" y="286604"/>
            <a:ext cx="7481018" cy="1450757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092F44"/>
                </a:solidFill>
              </a:rPr>
              <a:t>Keyword Search with Quotes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6201FDC-3A3C-E14F-B8C8-E51B637474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84471" y="1846263"/>
            <a:ext cx="7419507" cy="4022725"/>
          </a:xfr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4648DDC-5353-F242-9D39-F3385FE48E82}"/>
              </a:ext>
            </a:extLst>
          </p:cNvPr>
          <p:cNvSpPr txBox="1"/>
          <p:nvPr/>
        </p:nvSpPr>
        <p:spPr>
          <a:xfrm>
            <a:off x="-132080" y="6469364"/>
            <a:ext cx="914399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42900"/>
            <a:r>
              <a:rPr lang="en-US" sz="1350" b="1" u="sng" dirty="0">
                <a:solidFill>
                  <a:schemeClr val="accent3"/>
                </a:solidFill>
                <a:latin typeface="Arial"/>
              </a:rPr>
              <a:t>https://recordsretention.ucop.edu/ </a:t>
            </a:r>
          </a:p>
        </p:txBody>
      </p:sp>
    </p:spTree>
    <p:extLst>
      <p:ext uri="{BB962C8B-B14F-4D97-AF65-F5344CB8AC3E}">
        <p14:creationId xmlns:p14="http://schemas.microsoft.com/office/powerpoint/2010/main" val="34037867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5D7A5F-CFD1-E44C-BAE4-3C417E80FA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165" cy="1450757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092F44"/>
                </a:solidFill>
              </a:rPr>
              <a:t>Searching by Record Function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8E91E0B-9AE4-9C45-9C8D-0D4DB28428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22325" y="1967628"/>
            <a:ext cx="7543800" cy="3779994"/>
          </a:xfr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1C08480-D7A3-AA42-BD0B-65B657535B67}"/>
              </a:ext>
            </a:extLst>
          </p:cNvPr>
          <p:cNvSpPr txBox="1"/>
          <p:nvPr/>
        </p:nvSpPr>
        <p:spPr>
          <a:xfrm>
            <a:off x="-132080" y="6469364"/>
            <a:ext cx="914399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42900"/>
            <a:r>
              <a:rPr lang="en-US" sz="1350" b="1" u="sng" dirty="0">
                <a:solidFill>
                  <a:schemeClr val="accent3"/>
                </a:solidFill>
                <a:latin typeface="Arial"/>
              </a:rPr>
              <a:t>https://recordsretention.ucop.edu/ </a:t>
            </a:r>
          </a:p>
        </p:txBody>
      </p:sp>
    </p:spTree>
    <p:extLst>
      <p:ext uri="{BB962C8B-B14F-4D97-AF65-F5344CB8AC3E}">
        <p14:creationId xmlns:p14="http://schemas.microsoft.com/office/powerpoint/2010/main" val="42675009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4D9801-C414-814D-9C6E-B96494DC10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960" y="286604"/>
            <a:ext cx="7507254" cy="1450757"/>
          </a:xfrm>
        </p:spPr>
        <p:txBody>
          <a:bodyPr>
            <a:normAutofit/>
          </a:bodyPr>
          <a:lstStyle/>
          <a:p>
            <a:r>
              <a:rPr lang="en-US" sz="3800" dirty="0">
                <a:solidFill>
                  <a:schemeClr val="accent5"/>
                </a:solidFill>
              </a:rPr>
              <a:t>Search Results: Ok, Now What?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F4B61F0-8EEE-8B42-B4CB-53604D4A4BAB}"/>
              </a:ext>
            </a:extLst>
          </p:cNvPr>
          <p:cNvSpPr txBox="1"/>
          <p:nvPr/>
        </p:nvSpPr>
        <p:spPr>
          <a:xfrm>
            <a:off x="-132080" y="6469364"/>
            <a:ext cx="914399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42900"/>
            <a:r>
              <a:rPr lang="en-US" sz="1350" b="1" u="sng" dirty="0">
                <a:solidFill>
                  <a:schemeClr val="accent3"/>
                </a:solidFill>
                <a:latin typeface="Arial"/>
              </a:rPr>
              <a:t>https://recordsretention.ucop.edu/ </a:t>
            </a:r>
          </a:p>
        </p:txBody>
      </p:sp>
      <p:pic>
        <p:nvPicPr>
          <p:cNvPr id="9" name="Content Placeholder 8" descr="A screenshot of a cell phone&#10;&#10;Description automatically generated">
            <a:extLst>
              <a:ext uri="{FF2B5EF4-FFF2-40B4-BE49-F238E27FC236}">
                <a16:creationId xmlns:a16="http://schemas.microsoft.com/office/drawing/2014/main" id="{13566A8D-FDBB-4D30-8B08-2DF5FE895E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8640" y="3"/>
            <a:ext cx="8595360" cy="6384797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C2CA7D6-2F8D-DC43-A7E4-DF2B91ACDFE5}"/>
              </a:ext>
            </a:extLst>
          </p:cNvPr>
          <p:cNvSpPr/>
          <p:nvPr/>
        </p:nvSpPr>
        <p:spPr>
          <a:xfrm>
            <a:off x="4248443" y="3087858"/>
            <a:ext cx="4002260" cy="232117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342900"/>
            <a:endParaRPr lang="en-US" sz="1350" dirty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170406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3F8B808-18A0-B241-AD92-6BBE8786C2C1}"/>
              </a:ext>
            </a:extLst>
          </p:cNvPr>
          <p:cNvSpPr txBox="1"/>
          <p:nvPr/>
        </p:nvSpPr>
        <p:spPr>
          <a:xfrm>
            <a:off x="-132080" y="6469364"/>
            <a:ext cx="914399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42900"/>
            <a:r>
              <a:rPr lang="en-US" sz="1350" b="1" u="sng" dirty="0">
                <a:solidFill>
                  <a:schemeClr val="accent3"/>
                </a:solidFill>
                <a:latin typeface="Arial"/>
              </a:rPr>
              <a:t>https://recordsretention.ucop.edu/ </a:t>
            </a:r>
          </a:p>
        </p:txBody>
      </p:sp>
      <p:pic>
        <p:nvPicPr>
          <p:cNvPr id="12" name="Content Placeholder 11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DC49EA87-2033-4848-A405-3775C1D80A3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82880" y="202306"/>
            <a:ext cx="4389120" cy="5570540"/>
          </a:xfrm>
        </p:spPr>
      </p:pic>
      <p:pic>
        <p:nvPicPr>
          <p:cNvPr id="14" name="Content Placeholder 13" descr="A screenshot of a cell phone&#10;&#10;Description automatically generated">
            <a:extLst>
              <a:ext uri="{FF2B5EF4-FFF2-40B4-BE49-F238E27FC236}">
                <a16:creationId xmlns:a16="http://schemas.microsoft.com/office/drawing/2014/main" id="{96E1F403-61EA-4167-AE72-4653A921D57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120640" y="202306"/>
            <a:ext cx="3840480" cy="5644275"/>
          </a:xfrm>
        </p:spPr>
      </p:pic>
    </p:spTree>
    <p:extLst>
      <p:ext uri="{BB962C8B-B14F-4D97-AF65-F5344CB8AC3E}">
        <p14:creationId xmlns:p14="http://schemas.microsoft.com/office/powerpoint/2010/main" val="9173486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B5993E2-C02B-4335-ABA5-D8EC465551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39736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0B801A2-5622-4BE8-9AD2-C337A2CD00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" y="0"/>
            <a:ext cx="303809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576E9F9-773C-4A47-8752-8E5856F36E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9277" y="516835"/>
            <a:ext cx="2313633" cy="5772840"/>
          </a:xfrm>
        </p:spPr>
        <p:txBody>
          <a:bodyPr anchor="ctr">
            <a:normAutofit/>
          </a:bodyPr>
          <a:lstStyle/>
          <a:p>
            <a:r>
              <a:rPr lang="en-US" sz="3100">
                <a:solidFill>
                  <a:srgbClr val="FFFFFF"/>
                </a:solidFill>
              </a:rPr>
              <a:t>Cautions Regarding Records Destruction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7AF614F-5BC3-4086-99F5-B87C5847A0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30053" y="0"/>
            <a:ext cx="4800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aphicFrame>
        <p:nvGraphicFramePr>
          <p:cNvPr id="19" name="Content Placeholder 2">
            <a:extLst>
              <a:ext uri="{FF2B5EF4-FFF2-40B4-BE49-F238E27FC236}">
                <a16:creationId xmlns:a16="http://schemas.microsoft.com/office/drawing/2014/main" id="{97C1DEAE-CD9D-4076-A277-96CD1363DE0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91875142"/>
              </p:ext>
            </p:extLst>
          </p:nvPr>
        </p:nvGraphicFramePr>
        <p:xfrm>
          <a:off x="3556397" y="639763"/>
          <a:ext cx="5098256" cy="56499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2876133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CECF0FC6-D57B-48B6-9036-F4FFD91A4B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39736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88FDF23-81FF-421F-BD5A-3918E99CFD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3199" y="286603"/>
            <a:ext cx="5063240" cy="1450757"/>
          </a:xfrm>
        </p:spPr>
        <p:txBody>
          <a:bodyPr>
            <a:normAutofit/>
          </a:bodyPr>
          <a:lstStyle/>
          <a:p>
            <a:r>
              <a:rPr lang="en-US" dirty="0"/>
              <a:t>Records Retention FAQs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4E44A3-B803-41E7-8B1D-C92C1A2620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3153" y="2023962"/>
            <a:ext cx="5023286" cy="3845131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 The UC Records Retention Schedule does not apply to: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Administrative records held by the Principal Officers of The Regents,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Teaching and research records (e.g. faculty research and teaching materials, student examinations), or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Records pertaining to individual patient care (medical records)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 The Schedule is media neutral and applies to all administrative records – electronic or paper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17A211C-5863-4303-AC3D-AEBFDF6D6A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08112" y="0"/>
            <a:ext cx="303809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87519CD-2FFF-42E3-BB0C-FEAA828BA5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9617" y="0"/>
            <a:ext cx="4800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2769973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5000"/>
            <a:lum/>
          </a:blip>
          <a:srcRect/>
          <a:stretch>
            <a:fillRect t="-23000" b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0A3BD8F-6DE1-4A4E-B085-2417B1ACF4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9209" y="364819"/>
            <a:ext cx="7543800" cy="1450757"/>
          </a:xfrm>
        </p:spPr>
        <p:txBody>
          <a:bodyPr anchor="b">
            <a:normAutofit/>
          </a:bodyPr>
          <a:lstStyle/>
          <a:p>
            <a:r>
              <a:rPr lang="en-US" sz="4000" dirty="0">
                <a:solidFill>
                  <a:schemeClr val="accent5"/>
                </a:solidFill>
              </a:rPr>
              <a:t>Records Management and Information Practices</a:t>
            </a:r>
          </a:p>
        </p:txBody>
      </p:sp>
      <p:sp>
        <p:nvSpPr>
          <p:cNvPr id="9" name="Round Same Side Corner Rectangle 8">
            <a:extLst>
              <a:ext uri="{FF2B5EF4-FFF2-40B4-BE49-F238E27FC236}">
                <a16:creationId xmlns:a16="http://schemas.microsoft.com/office/drawing/2014/main" id="{2D48C1E4-A8B3-D94B-8ED4-CE7E9B2C00AD}"/>
              </a:ext>
            </a:extLst>
          </p:cNvPr>
          <p:cNvSpPr/>
          <p:nvPr/>
        </p:nvSpPr>
        <p:spPr>
          <a:xfrm>
            <a:off x="2539093" y="3280092"/>
            <a:ext cx="4064034" cy="779458"/>
          </a:xfrm>
          <a:prstGeom prst="round2SameRect">
            <a:avLst>
              <a:gd name="adj1" fmla="val 50000"/>
              <a:gd name="adj2" fmla="val 50000"/>
            </a:avLst>
          </a:prstGeom>
          <a:solidFill>
            <a:schemeClr val="accent3">
              <a:alpha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r>
              <a:rPr lang="en-US" b="1" dirty="0">
                <a:solidFill>
                  <a:srgbClr val="FFFFFF"/>
                </a:solidFill>
                <a:latin typeface="Arial"/>
              </a:rPr>
              <a:t>Subpoena Processing</a:t>
            </a:r>
          </a:p>
        </p:txBody>
      </p:sp>
      <p:sp>
        <p:nvSpPr>
          <p:cNvPr id="17" name="Round Same Side Corner Rectangle 16">
            <a:extLst>
              <a:ext uri="{FF2B5EF4-FFF2-40B4-BE49-F238E27FC236}">
                <a16:creationId xmlns:a16="http://schemas.microsoft.com/office/drawing/2014/main" id="{B835CC16-6E00-5946-9497-59E9C41D498D}"/>
              </a:ext>
            </a:extLst>
          </p:cNvPr>
          <p:cNvSpPr/>
          <p:nvPr/>
        </p:nvSpPr>
        <p:spPr>
          <a:xfrm>
            <a:off x="2539091" y="2364173"/>
            <a:ext cx="4064036" cy="727715"/>
          </a:xfrm>
          <a:prstGeom prst="round2SameRect">
            <a:avLst>
              <a:gd name="adj1" fmla="val 50000"/>
              <a:gd name="adj2" fmla="val 50000"/>
            </a:avLst>
          </a:prstGeom>
          <a:solidFill>
            <a:schemeClr val="accent2">
              <a:alpha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r>
              <a:rPr lang="en-US" b="1" dirty="0">
                <a:solidFill>
                  <a:srgbClr val="FFFFFF"/>
                </a:solidFill>
                <a:latin typeface="Arial"/>
              </a:rPr>
              <a:t>Information Practices – California Public Records Act Requests</a:t>
            </a:r>
          </a:p>
        </p:txBody>
      </p:sp>
      <p:sp>
        <p:nvSpPr>
          <p:cNvPr id="19" name="Round Same Side Corner Rectangle 18">
            <a:extLst>
              <a:ext uri="{FF2B5EF4-FFF2-40B4-BE49-F238E27FC236}">
                <a16:creationId xmlns:a16="http://schemas.microsoft.com/office/drawing/2014/main" id="{0769FEF7-C230-3145-91FC-1C417D029F69}"/>
              </a:ext>
            </a:extLst>
          </p:cNvPr>
          <p:cNvSpPr/>
          <p:nvPr/>
        </p:nvSpPr>
        <p:spPr>
          <a:xfrm>
            <a:off x="2539091" y="4247754"/>
            <a:ext cx="4064036" cy="719591"/>
          </a:xfrm>
          <a:prstGeom prst="round2SameRect">
            <a:avLst>
              <a:gd name="adj1" fmla="val 50000"/>
              <a:gd name="adj2" fmla="val 50000"/>
            </a:avLst>
          </a:prstGeom>
          <a:solidFill>
            <a:schemeClr val="accent2">
              <a:alpha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r>
              <a:rPr lang="en-US" b="1" dirty="0">
                <a:solidFill>
                  <a:srgbClr val="FFFFFF"/>
                </a:solidFill>
                <a:latin typeface="Arial"/>
              </a:rPr>
              <a:t>Records Management Consulting Services</a:t>
            </a:r>
          </a:p>
        </p:txBody>
      </p:sp>
    </p:spTree>
    <p:extLst>
      <p:ext uri="{BB962C8B-B14F-4D97-AF65-F5344CB8AC3E}">
        <p14:creationId xmlns:p14="http://schemas.microsoft.com/office/powerpoint/2010/main" val="37398258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>
            <a:extLst>
              <a:ext uri="{FF2B5EF4-FFF2-40B4-BE49-F238E27FC236}">
                <a16:creationId xmlns:a16="http://schemas.microsoft.com/office/drawing/2014/main" id="{79C6B945-50C2-244D-A229-32704C6E7EB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29456" y="1678898"/>
            <a:ext cx="7543800" cy="3006470"/>
          </a:xfrm>
        </p:spPr>
        <p:txBody>
          <a:bodyPr anchor="ctr">
            <a:normAutofit fontScale="90000"/>
          </a:bodyPr>
          <a:lstStyle/>
          <a:p>
            <a:pPr algn="ctr"/>
            <a:r>
              <a:rPr lang="en-US" sz="4800" dirty="0">
                <a:solidFill>
                  <a:schemeClr val="accent2"/>
                </a:solidFill>
              </a:rPr>
              <a:t>Eric Kalmin</a:t>
            </a:r>
            <a:br>
              <a:rPr lang="en-US" sz="4800" dirty="0">
                <a:solidFill>
                  <a:schemeClr val="accent2"/>
                </a:solidFill>
              </a:rPr>
            </a:br>
            <a:r>
              <a:rPr lang="en-US" sz="4800" dirty="0">
                <a:solidFill>
                  <a:schemeClr val="accent2"/>
                </a:solidFill>
              </a:rPr>
              <a:t>Director, Records Management &amp; Information Practices</a:t>
            </a:r>
            <a:br>
              <a:rPr lang="en-US" sz="4800" dirty="0"/>
            </a:br>
            <a:br>
              <a:rPr lang="en-US" sz="4800" dirty="0"/>
            </a:br>
            <a:r>
              <a:rPr lang="en-US" sz="4800" u="sng" dirty="0">
                <a:solidFill>
                  <a:schemeClr val="bg1">
                    <a:lumMod val="10000"/>
                  </a:schemeClr>
                </a:solidFill>
              </a:rPr>
              <a:t>ekalmin@ucmerced.edu</a:t>
            </a:r>
            <a:br>
              <a:rPr lang="en-US" sz="4800" dirty="0"/>
            </a:br>
            <a:r>
              <a:rPr lang="en-US" sz="4800" dirty="0">
                <a:solidFill>
                  <a:schemeClr val="accent2"/>
                </a:solidFill>
              </a:rPr>
              <a:t>Phone: (209) 285-8708</a:t>
            </a:r>
          </a:p>
        </p:txBody>
      </p:sp>
    </p:spTree>
    <p:extLst>
      <p:ext uri="{BB962C8B-B14F-4D97-AF65-F5344CB8AC3E}">
        <p14:creationId xmlns:p14="http://schemas.microsoft.com/office/powerpoint/2010/main" val="20551561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32CA25-C2B2-BE40-BDE0-C4FA42ABB8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960" y="398920"/>
            <a:ext cx="7543800" cy="1450757"/>
          </a:xfrm>
        </p:spPr>
        <p:txBody>
          <a:bodyPr anchor="b"/>
          <a:lstStyle/>
          <a:p>
            <a:r>
              <a:rPr lang="en-US" dirty="0"/>
              <a:t>Records Management in a Nutshell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B2507606-DE96-8D41-94D6-A433F46340E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ackgroundRemoval t="300" b="98800" l="10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67334" y="2908718"/>
            <a:ext cx="3919183" cy="3919183"/>
          </a:xfr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1D69D5-4323-184B-84A4-ED8C66B2026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463720" y="2106815"/>
            <a:ext cx="7680280" cy="4023360"/>
          </a:xfrm>
        </p:spPr>
        <p:txBody>
          <a:bodyPr>
            <a:no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2200" dirty="0"/>
              <a:t> ”The field of management responsible for establishing and implementing policies, systems, and procedures to capture, create, access, distribute, use, store, secure, retrieve, and ensure disposition of an organizations records.” – </a:t>
            </a:r>
            <a:r>
              <a:rPr lang="en-US" sz="2200" i="1" dirty="0"/>
              <a:t>ARMA International, 2010.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200" i="1" dirty="0"/>
              <a:t> </a:t>
            </a:r>
            <a:r>
              <a:rPr lang="en-US" sz="2200" dirty="0"/>
              <a:t>In a nutshell: Knowing what records you have, where your records are stored, who has access, and how long you must keep them.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03293C"/>
                </a:solidFill>
                <a:latin typeface="+mj-lt"/>
              </a:rPr>
              <a:t>Records Management is about more than paper!</a:t>
            </a:r>
            <a:endParaRPr lang="en-US" sz="2200" dirty="0">
              <a:solidFill>
                <a:srgbClr val="03293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32320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63FDEFA-4E61-6B47-B3EA-A392C5BE3C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959" y="288960"/>
            <a:ext cx="7543800" cy="1450757"/>
          </a:xfrm>
        </p:spPr>
        <p:txBody>
          <a:bodyPr anchor="b">
            <a:noAutofit/>
          </a:bodyPr>
          <a:lstStyle/>
          <a:p>
            <a:r>
              <a:rPr lang="en-US" sz="4000" dirty="0">
                <a:solidFill>
                  <a:srgbClr val="092F44"/>
                </a:solidFill>
              </a:rPr>
              <a:t>Records Management Policies 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89AC54D-0A36-6D43-B8E7-60609B6212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 RMP-1: University Records Management Program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/>
              <a:t> RMP-2: Records Retention and Disposition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 RMP-4: Vital Records Protection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 RMP-7: Privacy of and Access to Information Responsibilities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65845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D4A2FF-1FAA-5A40-AF57-F915049234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/>
          <a:lstStyle/>
          <a:p>
            <a:r>
              <a:rPr lang="en-US" dirty="0"/>
              <a:t>Records Lifecycle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AEFE419-0AA3-9840-B2C8-683CFFF4FA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209675" y="2028825"/>
            <a:ext cx="6769100" cy="3657600"/>
          </a:xfr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3ECE59A-F79C-B248-8868-C3F03086D963}"/>
              </a:ext>
            </a:extLst>
          </p:cNvPr>
          <p:cNvSpPr txBox="1"/>
          <p:nvPr/>
        </p:nvSpPr>
        <p:spPr>
          <a:xfrm>
            <a:off x="1064488" y="6439146"/>
            <a:ext cx="866253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b="1" dirty="0">
                <a:solidFill>
                  <a:schemeClr val="accent3"/>
                </a:solidFill>
                <a:latin typeface="Arial"/>
              </a:rPr>
              <a:t>BFB RMP-2: Records Retention and Disposition: Principles, Processes, and Guidelines</a:t>
            </a:r>
          </a:p>
        </p:txBody>
      </p:sp>
    </p:spTree>
    <p:extLst>
      <p:ext uri="{BB962C8B-B14F-4D97-AF65-F5344CB8AC3E}">
        <p14:creationId xmlns:p14="http://schemas.microsoft.com/office/powerpoint/2010/main" val="21539662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7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19CEBF2-7E54-B649-B7FD-D3B2F48966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4380" y="394977"/>
            <a:ext cx="7543800" cy="1450757"/>
          </a:xfrm>
        </p:spPr>
        <p:txBody>
          <a:bodyPr anchor="ctr">
            <a:noAutofit/>
          </a:bodyPr>
          <a:lstStyle/>
          <a:p>
            <a:r>
              <a:rPr lang="en-US" sz="4000" dirty="0">
                <a:solidFill>
                  <a:srgbClr val="092F44"/>
                </a:solidFill>
              </a:rPr>
              <a:t>Gaining Control of Your Records: A Step-by-Step Approach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27C0FB9-6470-754F-B125-CE7F72499C9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092F44"/>
                </a:solidFill>
              </a:rPr>
              <a:t> Step 1: Records Inventory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092F44"/>
                </a:solidFill>
              </a:rPr>
              <a:t> Step 2: Identify Non-records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092F44"/>
                </a:solidFill>
              </a:rPr>
              <a:t> Step 3: Identify Records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092F44"/>
                </a:solidFill>
              </a:rPr>
              <a:t> Step 4: Identify the records retention period</a:t>
            </a:r>
          </a:p>
        </p:txBody>
      </p:sp>
      <p:pic>
        <p:nvPicPr>
          <p:cNvPr id="16" name="Content Placeholder 15">
            <a:extLst>
              <a:ext uri="{FF2B5EF4-FFF2-40B4-BE49-F238E27FC236}">
                <a16:creationId xmlns:a16="http://schemas.microsoft.com/office/drawing/2014/main" id="{B0226984-A2A2-5544-8284-F7885D43CA61}"/>
              </a:ext>
            </a:extLst>
          </p:cNvPr>
          <p:cNvPicPr>
            <a:picLocks noGrp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526280" y="1845734"/>
            <a:ext cx="4147200" cy="3383280"/>
          </a:xfrm>
        </p:spPr>
      </p:pic>
    </p:spTree>
    <p:extLst>
      <p:ext uri="{BB962C8B-B14F-4D97-AF65-F5344CB8AC3E}">
        <p14:creationId xmlns:p14="http://schemas.microsoft.com/office/powerpoint/2010/main" val="2480593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42BAEF1C-C08E-9B42-A2DE-7535F7B938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960" y="644744"/>
            <a:ext cx="7360920" cy="1450757"/>
          </a:xfrm>
        </p:spPr>
        <p:txBody>
          <a:bodyPr anchor="ctr">
            <a:normAutofit/>
          </a:bodyPr>
          <a:lstStyle/>
          <a:p>
            <a:r>
              <a:rPr lang="en-US" sz="4500" dirty="0">
                <a:solidFill>
                  <a:srgbClr val="092F44"/>
                </a:solidFill>
              </a:rPr>
              <a:t>Step 1: Records Inventory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1FB120D3-86D6-9D46-875D-4988435F369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22960" y="1739348"/>
            <a:ext cx="7168101" cy="1150411"/>
          </a:xfrm>
        </p:spPr>
        <p:txBody>
          <a:bodyPr>
            <a:no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092F44"/>
                </a:solidFill>
              </a:rPr>
              <a:t> A systematic process for identifying records and non-record information within your department or unit. </a:t>
            </a:r>
          </a:p>
          <a:p>
            <a:pPr marL="0" indent="0">
              <a:buNone/>
            </a:pPr>
            <a:endParaRPr lang="en-US" sz="2200" dirty="0">
              <a:solidFill>
                <a:srgbClr val="092F44"/>
              </a:solidFill>
            </a:endParaRP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7F8A5FDA-2A8B-AB43-B48C-5122F768D03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20064993"/>
              </p:ext>
            </p:extLst>
          </p:nvPr>
        </p:nvGraphicFramePr>
        <p:xfrm>
          <a:off x="587613" y="2214770"/>
          <a:ext cx="7721499" cy="43891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4149682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7630EB-99BD-7F4B-90CB-182E25681A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959" y="682844"/>
            <a:ext cx="7368540" cy="1450757"/>
          </a:xfrm>
        </p:spPr>
        <p:txBody>
          <a:bodyPr anchor="ctr">
            <a:noAutofit/>
          </a:bodyPr>
          <a:lstStyle/>
          <a:p>
            <a:r>
              <a:rPr lang="en-US" sz="4000" dirty="0">
                <a:latin typeface="Arial"/>
                <a:ea typeface="+mn-ea"/>
                <a:cs typeface="+mn-cs"/>
              </a:rPr>
              <a:t>Step 2: Identify </a:t>
            </a:r>
            <a:r>
              <a:rPr lang="en-US" sz="4000" b="1" dirty="0">
                <a:latin typeface="Arial"/>
                <a:ea typeface="+mn-ea"/>
                <a:cs typeface="+mn-cs"/>
              </a:rPr>
              <a:t>Non-Records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A90159-41EE-E445-AB22-9D182F39DE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2200" dirty="0"/>
              <a:t> “</a:t>
            </a:r>
            <a:r>
              <a:rPr lang="en-US" sz="2200" b="1" dirty="0">
                <a:solidFill>
                  <a:schemeClr val="accent3"/>
                </a:solidFill>
              </a:rPr>
              <a:t>Material that is of immediate value only</a:t>
            </a:r>
            <a:r>
              <a:rPr lang="en-US" sz="2200" dirty="0"/>
              <a:t>. Non-records are not maintained as university administrative records, are not assigned retention periods, and are not subject to records disposition guidelines.”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200" dirty="0"/>
              <a:t> Delete/destroy those that are no longer being needed.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E869B43-8A8F-AE49-A635-2540F3ABCB16}"/>
              </a:ext>
            </a:extLst>
          </p:cNvPr>
          <p:cNvSpPr txBox="1"/>
          <p:nvPr/>
        </p:nvSpPr>
        <p:spPr>
          <a:xfrm>
            <a:off x="103471" y="6435853"/>
            <a:ext cx="897194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Arial"/>
              </a:rPr>
              <a:t>Business and Financial Bulletin RMP-2: Records Retention and Disposition: Principles, Processes, and Guidelines</a:t>
            </a:r>
          </a:p>
        </p:txBody>
      </p:sp>
    </p:spTree>
    <p:extLst>
      <p:ext uri="{BB962C8B-B14F-4D97-AF65-F5344CB8AC3E}">
        <p14:creationId xmlns:p14="http://schemas.microsoft.com/office/powerpoint/2010/main" val="40365939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6B1FCD-3C96-0E42-8062-9400069D33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960" y="417233"/>
            <a:ext cx="8214360" cy="1450757"/>
          </a:xfrm>
        </p:spPr>
        <p:txBody>
          <a:bodyPr>
            <a:normAutofit/>
          </a:bodyPr>
          <a:lstStyle/>
          <a:p>
            <a:r>
              <a:rPr lang="en-US" sz="4400" dirty="0">
                <a:solidFill>
                  <a:schemeClr val="accent5"/>
                </a:solidFill>
              </a:rPr>
              <a:t>Examples of Non-records…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A9421753-6934-8E4B-9A11-80AC09A0C999}"/>
              </a:ext>
            </a:extLst>
          </p:cNvPr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607043101"/>
              </p:ext>
            </p:extLst>
          </p:nvPr>
        </p:nvGraphicFramePr>
        <p:xfrm>
          <a:off x="252307" y="1867990"/>
          <a:ext cx="8402376" cy="44805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5420178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">
  <a:themeElements>
    <a:clrScheme name="Custom 8">
      <a:dk1>
        <a:srgbClr val="616161"/>
      </a:dk1>
      <a:lt1>
        <a:srgbClr val="F8F8F8"/>
      </a:lt1>
      <a:dk2>
        <a:srgbClr val="092F44"/>
      </a:dk2>
      <a:lt2>
        <a:srgbClr val="F8F8F8"/>
      </a:lt2>
      <a:accent1>
        <a:srgbClr val="5F8498"/>
      </a:accent1>
      <a:accent2>
        <a:srgbClr val="092F44"/>
      </a:accent2>
      <a:accent3>
        <a:srgbClr val="A29061"/>
      </a:accent3>
      <a:accent4>
        <a:srgbClr val="F8F5EC"/>
      </a:accent4>
      <a:accent5>
        <a:srgbClr val="092F44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 Classic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0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D52BD788-C684-6C44-8682-0E71CD57A8BB}">
  <we:reference id="fa000000002" version="1.0.0.0" store="en-us" storeType="FirstParty"/>
  <we:alternateReferences/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otalTime>250</TotalTime>
  <Words>891</Words>
  <Application>Microsoft Office PowerPoint</Application>
  <PresentationFormat>On-screen Show (4:3)</PresentationFormat>
  <Paragraphs>102</Paragraphs>
  <Slides>20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4" baseType="lpstr">
      <vt:lpstr>Arial</vt:lpstr>
      <vt:lpstr>Calibri</vt:lpstr>
      <vt:lpstr>Times New Roman</vt:lpstr>
      <vt:lpstr>Retrospect</vt:lpstr>
      <vt:lpstr>Trash or Treasure: Guidance on Retaining Your Office Records</vt:lpstr>
      <vt:lpstr>Records Management and Information Practices</vt:lpstr>
      <vt:lpstr>Records Management in a Nutshell</vt:lpstr>
      <vt:lpstr>Records Management Policies </vt:lpstr>
      <vt:lpstr>Records Lifecycle</vt:lpstr>
      <vt:lpstr>Gaining Control of Your Records: A Step-by-Step Approach</vt:lpstr>
      <vt:lpstr>Step 1: Records Inventory</vt:lpstr>
      <vt:lpstr>Step 2: Identify Non-Records</vt:lpstr>
      <vt:lpstr>Examples of Non-records…</vt:lpstr>
      <vt:lpstr>Step 3: Identify Records</vt:lpstr>
      <vt:lpstr>Active/Inactive Records</vt:lpstr>
      <vt:lpstr>Step 4: Identify the Records Retention Period</vt:lpstr>
      <vt:lpstr>UC Records Retention Schedule</vt:lpstr>
      <vt:lpstr>Keyword Search with Quotes</vt:lpstr>
      <vt:lpstr>Searching by Record Function</vt:lpstr>
      <vt:lpstr>Search Results: Ok, Now What?</vt:lpstr>
      <vt:lpstr>PowerPoint Presentation</vt:lpstr>
      <vt:lpstr>Cautions Regarding Records Destruction</vt:lpstr>
      <vt:lpstr>Records Retention FAQs</vt:lpstr>
      <vt:lpstr>Eric Kalmin Director, Records Management &amp; Information Practices  ekalmin@ucmerced.edu Phone: (209) 285-8708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Trash or Treasure: Guidance on Retaining Your Office Records</dc:title>
  <dc:creator>Eric Kalmin</dc:creator>
  <cp:lastModifiedBy>Eric Kalmin</cp:lastModifiedBy>
  <cp:revision>4</cp:revision>
  <dcterms:created xsi:type="dcterms:W3CDTF">2020-06-08T14:57:15Z</dcterms:created>
  <dcterms:modified xsi:type="dcterms:W3CDTF">2020-06-08T20:48:00Z</dcterms:modified>
</cp:coreProperties>
</file>